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第一单元 算法的实现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6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猜数算法设计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6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能对赶集猜筐里鸡蛋个数问题进行抽象建模，说出关键要素（心里想的数、猜的数、提示语大了/小了/对了）与范围1-100（以教材为准）。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能说出循环结构没猜对就继续猜和分支结构大了/小了/对了三种分支在猜数游戏中的体现。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能在A4纸上画出猜数算法的流程图，包含循环与三分支，能顺着箭头走通。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能口头推演自己的流程图：输入一个猜的数，说出接下来计算机该提示什么，养成画完先自己走一遍的习惯。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开机→打开桌面跟我做.txt→输入法切换→保存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赶集猜鸡蛋：老师心里想个数，全班猜，只听大了/小了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抽象建模：把猜鸡蛋游戏整理成要素表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三分支+循环：磁贴拼出主干+三分叉流程图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A/B/C分层：A4纸上画完整流程图（填空/独立/加次数统计）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指甲盖走图互查；口诀；预告第7课；作品入袋、贴星、积分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活动一：抽象建模——把游戏变成问题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用第2课学的抽象表格，把猜鸡蛋游戏整理成计算机能处理的问题模型，完成从游戏到算法的第一次整理。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玩一轮全班猜数游戏；小组填抽象表（对象：想的数/猜的数；数量：范围1-100、提示语"大了/小了/对了"、猜的次数，范围以教材为准）；说出"哪些是宝贝、哪些可扔"。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赶集时卖鸡蛋的老板让我猜筐里有多少个，只说大了小了。今天我也带了一罐——**这里面蚕豆个数在1到100之间（以教材为准），你们猜，我只说大了、小了、对了。**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玩了三轮，现在把这个游戏收拾成问题表：**谁在出数？——计算机（老板）心里想的数。谁在猜？——人。人怎么知道猜得咋样？——计算机提示大了/小了/对了。猜几次能中？——要记下来。**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对照上节课的抽象表填：对象两样——想的数、猜的数；数量三样——范围、提示语、次数。**收拾完你会发现：游戏一大堆话，核心就这几样。这就是抽象。**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设计意图：复用第2课抽象表，形成方法闭环；提示语三种在现场游戏中喊熟，为三分支流程图准备好语言材料。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活动二：磁贴拼"主干+三分叉"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把猜数过程整理成算法：循环（没猜对就一直猜）+三分支（大了/小了/对了），用磁贴拼出流程图雏形。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小组用磁贴拼流程图：开始→输入猜的数→判断"大了？"→是：提示"大了"回到输入；否→判断"小了？"→是：提示"小了"回到输入；否→提示"猜对了"→结束；对照检查"三分叉一个不能少、箭头都要回到输入"。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流程图有个主干：开始→输入你猜的数→判断→结束。**难就难在判断这里：不是是/否两岔，是大了/小了/对了三岔。** 一个一个来：先问比想的大吗？大，提示大了，回到输入重新猜；不大，再问比想的小吗？小，提示小了，也回到输入；不大也不小——对了！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看出门道了吗？**大了和小了两条路，最后都绕回输入——这就是循环：没猜对，就一直猜。** 对了那条路才走到结束。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小组拼磁贴，拼完自查：**三个提示语框在不在？两条回头箭头在不在？**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设计意图：主干+三分叉把最复杂的流程图拆成可套用的结构；循环结构从鸡从零试迁移到没猜对继续猜，完成结构理解的关键一跃；两条回头箭头让学生亲手画出循环。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在流程图模板上填空：补大了/小了/对了三个提示框和两条回头箭头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教师：A层同学，模板上三个提示框是空的，**大了小了对了，提示语写游戏里的原话**，箭头两条，一条都不能少。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在A4纸上独立画完整流程图，用指甲盖走图验证走得通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教师：B层同学，画完**用指甲盖顺着箭头从开始走到结束**，卡住的地方就是箭头丢了或者指错了。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在B层基础上加猜的次数统计（猜一次记一次，结束时报次数）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教师：C层同学，加次数统计：准备一个小盒子当计数器，**输入一次扔一粒蚕豆进去**，结束时数一数报出来。下节课AI写程序时，这就是输出还要有次数。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配图占位：『猜数算法设计』插图（教师自行补充）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建议配图：『猜数算法设计』核心情境图（课本相关页插图）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输入一个猜一猜，大了小了回头来</a:t>
            </a:r>
          </a:p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对了才准停下来，循环分支三分开。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第6课 "猜数"算法设计 —— 赶集猜筐里鸡蛋个数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（范围1-100，以教材为准）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抽象建模（填表）：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对象：心里想的数 / 人猜的数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数量：范围1-100、提示语（大了/小了/对了）、猜的次数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两个新结构：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循环：没猜对，就一直猜（回头箭头）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分支：大了 / 小了 / 对了 —— 三条路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流程图（画法以教材为准）：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（开始）→〔输入猜的数〕→ ◇比想的大？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↑          ┌是→〔提示"大了"〕──────┘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│          └否→ ◇比想的小？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│                ┌是→〔提示"小了"〕──┘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│                └否→〔提示"猜对了"〕→〔输出〕→（结束）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└──────────回到输入（循环）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口诀：输入一个猜一猜，大了小了回头来；对了才准停下来，循环分支三分开。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抽象建模（目标1）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能独立填全要素表并说出为什么这些要素关键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能填全要素表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提示下填出主要要素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不会用表格整理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结构理解（目标2）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能指出循环与三分支在游戏中的体现并解释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能说出循环/分支是什么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跟读能指认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流程图设计（目标3、4）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独立画出完整流程图，走得通，能口头推演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画出主要环节，走得通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补全模板图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画不出主要环节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作品规范与保管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书写工整、要素齐全、按时入袋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基本规范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经提醒整理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缺失/损坏（可补救）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抽象要素表（A层）；A4流程图（B层）；加次数统计的流程图（C层）——作品统一入袋保管，第7课直接用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和家长玩一轮猜数游戏（1-100，以教材为准）：家长想数、你猜，记录每次提示大了/小了和猜了几次；思考怎么猜更快（为第二单元埋伏笔）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给家长讲循环和分支：用热汤烫嘴——吹一口喝一口，不烫嘴才停（循环）；出门看天——下雨带伞、天晴戴帽、阴天随便（分支）打比方；家长签字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猜数→赶集猜筐里鸡蛋个数、庙会套圈猜数；道具用装蚕豆/石子的不透明罐，约数贴近生活；提示语用本地口语大咧小咧也无妨，画图时再统一成大了/小了/对了。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本课主体为纸上设计，电脑仅热身；设备故障时全课照常，流程图作品贴墙办猜数算法展，第7课人手一份纸质图照样请人肉AI。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A4大纸彩笔易引发兴奋与混乱，用先说后画、说完动笔口令压场；作品入袋设作品管理员（每周轮换），培养保管责任感；对画图困难的学生，允许口述+小老师代笔勾画、本人上色，保证参与感与署名权。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第6课 · 猜数算法设计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齐读口诀；把作品袋交给组长统一保管；贴星。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今天两样新结构：**循环——没猜对就再来一次；分支——大了、小了、对了，三条路各走各的。** 加上前几天学的四步骤，你们已经能自己设计算法了！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口诀：**输入一个猜一猜，大了小了回头来；对了才准停下来，循环分支三分开。**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记住：**这张流程图下节课就是圣旨。** 我们要拿它去请人工智能写程序——图画得清，命令才下得明。第6关，贴星！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设计意图：口诀固化两个结构；圣旨比喻让学生珍存作品，确保第7课人手一张图。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浙教版《信息科技》六年级上册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6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第6关，通过！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6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