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用人工智能辅助算法实现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7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能说出请AI帮忙的指令四件事——任务、输入、输出、规则，并写出猜数程序的完整指令。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能对照第6课流程图逐行核对AI生成的程序，指出程序就是流程图的另一种写法。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能用三组数据（猜大、猜小、猜对）验证程序，找出AI程序的典型错误（范围写错、条件写反、忘了重新输入）并说明修改方法。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能说出AI也会出错，核心设计、测试验证与优化要靠人；在使用AI时遵守不输入个人敏感信息、先验证再采用的规则。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开机→从作品袋取出第6课流程图→打开桌面跟我做.txt保存今日页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现场对比：两条指令请AI，谁生成的更能用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指令四件事：把请AI写猜数程序的命令下清楚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逐行核对：拿流程图当圣旨审AI程序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A/B/C分层：找茬+三组数据验证（找1处/找2处/找3处并改）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AI安全两条铁律+人是总设计师；单元收官：四步走完贴星、积分、作品墙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活动一：指令四件事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用含糊指令vs四要素指令的现场对比，让学生亲见指令说清楚，AI才帮得上忙。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对比两条指令生成的效果（有网：教师大屏演示；无网：人肉AI按指令卡"生成"）；小组补全猜数程序的四要素指令。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今天请一位不用睡觉的程序员——人工智能帮忙。我先随便说：**帮我写个猜数游戏。**……（有网：演示；无网：人肉AI摊手）它顶多回我猜数游戏四个字——**不是你想要的程序。**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换个说法，把四件事说清楚：**任务——写猜数程序；输入——每次输入一个1到100的整数（以教材为准）；输出——提示大了/小了/对了；规则——循环，猜错能重猜，统计次数。** 再说一遍……看，这回像样多了！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所以请AI帮忙的口诀：**任务、输入、输出、规则，四件事说清楚，AI才是助手；少一件，AI就是盲猜。**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设计意图：翻车对比胜过讲十遍；四要素复用于第12课；无网班人肉AI同等体验。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活动二：拿"圣旨"审程序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把AI程序初稿与第6课流程图并排逐行核对，实践程序就是流程图的另一种写法，体验人工核对环节。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小组把AI程序打印单与流程图并排逐行连线（输入↔输入框、三分支↔三个菱形、循环↔回头箭头），在验证记录单记下"对得上的/对不上的"。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AI把程序写来了。**别急着运行，先审——就像收作业先看格式。** 我们的圣旨是上节课的流程图。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审第一句：流程图第一个框是输入猜的数，程序里`input`就是它，对！再审中间：流程图三个菱形判断，程序里`if`带三个分支，对！**审到最后一句：流程图有一条回到输入的箭头，程序里循环包住输入了吗？——看，这里只读一次输入！箭头没了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审出感觉了吗？**图上有、程序没有的，就是错；图上没有、程序乱加的，也是疑点。**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设计意图：审作业姿态把学生从AI崇拜拉回人工把关；逐行核对复用第4课一句对一框；只读一次输入即典型错误循环里忘了重新输入。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在AI程序找茬单上圈出1处错误（范围1-50应为1-100，以教材为准）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教师：A层同学，图上范围多少？——1到100。程序里多少？——1到50。**对图就能抓错。**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找出2处错误（范围+条件写反），用三组数据（猜大、猜小、猜对）推演提示语对不对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教师：B层同学，验证不用电脑：**我当程序喊小了，你报个数，裁判拿流程图看喊得对不对。**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找出3处错误（含忘了重新输入），写出改正片段并向全班解释为什么错了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教师：C层同学，最阴的错是输入写在循环外——**程序只问你一次，然后永远自言自语。** 改的时候，把`input`请回循环肚子里。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配图占位：『用人工智能辅助算法实现』插图（教师自行补充）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建议配图：『用人工智能辅助算法实现』核心情境图（课本相关页插图）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**任务、输入、输出、规则，四件事说清楚，AI才是助手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少一件，AI就是盲猜。**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第7课 用人工智能辅助算法实现 —— 请AI帮忙，人来把关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指令四件事：任务 / 输入 / 输出 / 规则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AI写的程序 → 拿流程图"圣旨"逐行审 → 多组数据验证 → 修改完善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AI也会出错（三种典型）：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范围写错：1-50 ≠ 1-100（以教材为准）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条件写反：猜大了却提示"小了"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循环里忘了重新输入：只问一次，永远自语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验证三组数据：猜大、猜小、猜对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安全两铁律：不输入个人敏感信息；先验证再采用。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结论：AI提高效率，设计、验证、优化靠人——人是总设计师。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指令表达（目标1）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独立写出四要素齐全的指令并说理由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补全指令卡四要素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提示下说出任务与输入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指令含糊缺项多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核对能力（目标2、3）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能逐行核对找出3处错误并讲清理由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找出2处错误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协助下找出1处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看不出AI程序有问题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验证习惯（目标3）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主动用三组数据推演，能预判条件写反的后果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完成两组数据验证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跟做一组验证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不验证就直接采用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安全伦理（目标4）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能说出两条铁律并举哪些信息不能输的例子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能说出两条铁律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跟读铁律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认为AI输出可直接使用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指令四要素卡（A层）；找茬2处+验证记录（B层）；找3处+写改正片段（C层）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当一回小检查员：请家长用手机语音助手做件事（如定一个5分钟的闹钟），记录它**听懂了什么、听错了什么**，写下你会怎么把命令说清楚（不输入任何家庭信息给设备）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给家长讲AI也会犯错：举范围写错/条件写反的例子，再说安全两句话；家长签字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AI生成案例保持猜数程序；人肉AI话术本地化（AI助手戴牌、语句卡放蛋盒按指令取卡）；举例村口大喇叭只会念稿子，稿子错了它不会自己改——AI也一样。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无上机替代版（本课重点，二选一）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①**人肉AI角色扮演**：三人一组——一人持指令卡，一人当AI助手（持程序语句卡片盒按指令逐张生成程序），第三人拿流程图当检查员举牌报对/错；②**教师课前用手机AI生成两版程序**（一版干净、一版含3处典型错误）打印下发，学生当检查员找错。均不依赖教室网络与学生账号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学生兴奋度最高，开机前重申契约；有网时学生机断网，只在教师机演示AI，学生下指令用嘴和指令卡；严禁把真实姓名电话等信息输给任何AI（当场念契约第4条）；发现私点网页，走近—指任务单—轻敲桌面，课后个别谈，不当众点名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附：第一单元实施小贴士（教师随身卡）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|---|---|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每节微机课 | 前3分钟操作热身，小老师先查开机、找文件、保存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概念出现时 | 先问谁在生活中见过/干过？，再乡土替换，最后才说名词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编程课时 | 半成品改一改就能跑；纸上优先；程序一句对流程图一框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学生报错时 | 报错是计算机在说话；纠错对事不对人；改一处跑一次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想玩浏览器时 | 先闯关，后自由——完成任务+小老师检查=守约时间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涉及AI时 | 不输个人信息；先验证再采用；人是总设计师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用人工智能辅助算法实现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齐读安全两句话；贴第7关星；互评小组积分。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AI安全两条铁律：**第一，不输入自己和同学的姓名、电话、住址、家人信息；第二，AI写的程序、网上的答案，先验证再使用。**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今天最重要的结论：**AI辅助提高效率，但核心的算法设计、测试验证和优化仍要靠人。** AI是跑腿的，你们是总设计师。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四步走完，单元收官！**第一单元7关全部通过，每人贴星！**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设计意图：安全伦理落成两句可执行口诀；总设计师定位回应课标人机协同要求；贴星仪式给单元闭环。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7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