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第二单元 算法的效率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8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算法的多样性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8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算法的多样性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能在猜鸡蛋游戏中说出至少两种猜法（一个一个猜、对半猜），知道**同一问题可以设计多种算法**。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能用自然语言和流程图分别描述顺序查找、二分查找的思路，运行半成品程序验证**两种算法都能找对**。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能通过数次数初步感知两种算法**有好有差**，主动提出哪种更省事的问题，为评价算法做铺垫。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18 关    ·    02 / 17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算法的多样性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设计并验证两种猜数算法（顺序查找与二分查找）。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把对半猜经验抽象成算法步骤；理解二分查找的前提是数据有序。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18 关    ·    03 / 17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算法的多样性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512064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0-3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512064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操作热身　开机→打开本课资料→运行第一个半成品程序 独立操作＋小老师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139696"/>
            <a:ext cx="1234440" cy="512064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139696"/>
            <a:ext cx="1234440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3-7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139696"/>
            <a:ext cx="9905695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139696"/>
            <a:ext cx="109728" cy="512064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139696"/>
            <a:ext cx="9448495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赶集猜鸡蛋游戏：两种猜法数次数 全班比赛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2816352"/>
            <a:ext cx="1234440" cy="512064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2816352"/>
            <a:ext cx="1234440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7-13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2816352"/>
            <a:ext cx="9905695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2816352"/>
            <a:ext cx="109728" cy="512064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2816352"/>
            <a:ext cx="9448495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建构·活动1　把两种猜法说成算法（自然语言描述） 同桌互说＋汇报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493008"/>
            <a:ext cx="1234440" cy="512064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493008"/>
            <a:ext cx="1234440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13-18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493008"/>
            <a:ext cx="9905695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493008"/>
            <a:ext cx="109728" cy="512064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493008"/>
            <a:ext cx="9448495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建构·活动2　画流程图：顺序查找 vs 二分查找 纸上画＋投影对照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169664"/>
            <a:ext cx="1234440" cy="512064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169664"/>
            <a:ext cx="1234440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18-23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169664"/>
            <a:ext cx="9905695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169664"/>
            <a:ext cx="109728" cy="512064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169664"/>
            <a:ext cx="9448495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建构·活动3　运行两个半成品程序：都找得对，数次数 两人一机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4846320"/>
            <a:ext cx="1234440" cy="512064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4846320"/>
            <a:ext cx="1234440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23-35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4846320"/>
            <a:ext cx="9905695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4846320"/>
            <a:ext cx="109728" cy="512064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4846320"/>
            <a:ext cx="9448495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A/B/C分层任务 自选层级＋小老师检查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57200" y="5522976"/>
            <a:ext cx="1234440" cy="512064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57200" y="5522976"/>
            <a:ext cx="1234440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35-40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828800" y="5522976"/>
            <a:ext cx="9905695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828800" y="5522976"/>
            <a:ext cx="109728" cy="512064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084832" y="5522976"/>
            <a:ext cx="9448495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小结＋亲子口头作业＋守约时间 全班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18 关    ·    04 / 17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算法的多样性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（一）操作热身（0-3'）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用3分钟完成开机到程序跑出结果的标准动作，让基础弱的学生今天第一次成功运行程序。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按墙上图文卡步骤操作；完成者举手；小老师起身巡堂，蹲下身帮卡住的同伴。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口令（说两遍）：口令跟我念——一二三，坐端正；四五六，开电脑。双击桌面本课资料——双击顺序查找.py——菜单里找 Run——点 Run Module——窗口里跳出字了，举手！小老师请起身：看到谁卡住，走过去蹲下来帮，不要嚷嚷。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设计意图：第4课以来每课前3分钟热身已成惯例；今天让学生第一次运行能出结果的程序，建立我也能跑程序的信心，落实先跑起来，再搞明白。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18 关    ·    05 / 17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算法的多样性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（二）感知：赶集猜鸡蛋（3-7'）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乡土化猜数游戏：老师当集上卖鸡蛋的摊主，筐里鸡蛋个数在1~100之间（实际37），学生猜，摊主只提示大了小了。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第一轮"一个一个猜"：学生口头报数，教师判"大了/小了"；第二轮"对半猜"：全班出主意轮流报。每轮结束数猜了几次，报给组长记上黑板表。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赶集那天，摊主的筐里有鸡蛋，个数在1到100之间。谁来猜？大了！小了！第一轮请一名学生从1挨着猜，猜到十几次喊停：照这猜法，猜中要猜多少次？（生：说不准，最多100次。）有没有更省事的？引出猜50——对半猜！第二轮请一名学生当摊主（持答案卡37），全班对半猜：50（大了）→25（小了）→37（中了！）。几次？（生：3次。）把37次和3次写进黑板同一张表，故意不解释，留悬念：同一个问题，两种猜法差这么多，到底哪种好？今天我们就研究这个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设计意图：5分钟内见游戏；数次数制造认知冲突；课题从游戏里长出来，不先讲定义；摊主由学生扮演，参与感强。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18 关    ·    06 / 17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算法的多样性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活动1：把猜法说成"算法"（7-13'）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把刚才两种猜法翻译成一步一步怎么做的算法描述，填入任务单表格。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同桌两人一组，用三句话分别说清"顺序猜法"和"对半猜法"；一组向全班汇报，其余组补充。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算法，就是把做法一步一步说清楚，别人听了能照着做。顺序猜法怎么说？从1开始猜，不对就猜下一个，一直猜到对——三句话说完整。对半猜呢？先猜中间数；大了往小的一半猜，小了往大的一半猜；再猜新范围的中间数……注意！对半猜有个前提——鸡蛋个数必须从小到大排好队。乱糟糟一堆数，对半猜就不灵了。这句话谁来补上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设计意图：先用自然语言描述算法（课标基本方式）；数据要有序由学生自己发现说出，比教师强调记得牢；三句话限制逼出步骤感。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18 关    ·    07 / 17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算法的多样性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活动2：画流程图（13-18'）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把两种算法画成简易流程图，对照第6课学过的循环、判断符号。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在任务单上画两个流程图（每图3~4个框即可）；画完与黑板投影答案对照自改；小老师检查本组"循环符号画了没有"。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6课我们学过，猜数算法里有两个宝——循环和判断。顺序查找的流程图：开始→猜一个数→对吗？→不对，下一个；对了，结束。对半猜：开始→猜中间数→大了还是小了？→换一半范围→再猜中间数……画不完美没关系，只要循环和判断两个符号用上，就是合格的流程图。小老师检查：循环框、判断框画了吗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设计意图：循环＋分支的图形化表征，沟通自然语言与程序；每图3~4框的低难度，照顾薄弱生；纸上优先，不上机盲打。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18 关    ·    08 / 17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算法的多样性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活动3：运行程序验证（18-23'）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运行两个半成品程序，验证两种算法都能找对，并读一读程序自动数出的次数。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两人一机，分别运行两个半成品程序，把"猜了N次"抄在任务单；再把`answer=37`改成88、99各跑一次，观察次数变化。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把游戏变成程序，让电脑来猜。双击顺序查找.py，Run Module——猜了37次；再打开二分查找.py，同样跑——猜了3次。找到answer=37这一行，改成88再跑，次数变成几？改成99呢？顺序查找的次数跟着答案变；对半猜最多7次封顶。记住一句——两种算法都找得对，花的力气不一样。到底怎么比？下一课当评委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设计意图：多运行看结果：亲手改一个数再跑，体会参数变化→结果变化；程序自己输出次数，为第9课数循环次数准备好真实数据；半成品改一改就能跑，A层零门槛。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18 关    ·    09 / 17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算法的多样性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A层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运行两个半成品程序，把猜37、88的次数填进任务单表格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任务单三层，从A开始。完成一层举手，小老师检查过关，在闯关地图贴一颗星，再挑战下一层。A层只改数字、填表格，零基础也能完成。C层注意：改范围要把表示范围的100都找出来改成1000；先写预测再跑，预测错了不扣分，正是下节课的素材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B层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完成任务单：三句话说清两种算法思路＋画流程图＋运行验证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口头回答对半猜为什么次数少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任务单三层，从A开始。完成一层举手，小老师检查过关，在闯关地图贴一颗星，再挑战下一层。A层只改数字、填表格，零基础也能完成。C层注意：改范围要把表示范围的100都找出来改成1000；先写预测再跑，预测错了不扣分，正是下节课的素材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C层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把范围从1~100改成1~1000，先预测顺序、二分最坏几次，再跑程序验证，预测和实际都记下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任务单三层，从A开始。完成一层举手，小老师检查过关，在闯关地图贴一颗星，再挑战下一层。A层只改数字、填表格，零基础也能完成。C层注意：改范围要把表示范围的100都找出来改成1000；先写预测再跑，预测错了不扣分，正是下节课的素材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18 关    ·    10 / 17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算法的多样性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配图占位：『算法的多样性』插图（教师自行补充）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建议配图：『算法的多样性』核心情境图（课本相关页插图）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18 关    ·    11 / 17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算法的多样性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第8课 算法的多样性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猜鸡蛋（1~100，答案37）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┌───────────────┬───────────────┐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│ 一个一个猜     │ 对半猜        │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│ 顺序查找       │ 二分查找      │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│ 猜了37次       │ 猜了3次       │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│ 最多100次      │ 最多7次       │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└───────────────┴───────────────┘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同一问题 → 多种算法（都找得对，力气不一样）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对半猜的前提：数据从小到大排好队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悬念：怎么当"算法评委"？（先对、再省、后合）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18 关    ·    12 / 17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算法的多样性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算法多样性感知（目标1）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能说出两种以上猜法并举例说明同一问题多种算法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能说出两种猜法，知道课题含义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能参与游戏并跟说两种猜法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参与度低，说不出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算法描述与表征（目标2）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两种算法都能用三句话说清并画出合格流程图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一种说清画对，另一种有小错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小老师提示下能说清一种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未完成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运行与验证（目标2）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独立运行两个程序并记录、分析次数变化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独立运行并记录次数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协助下运行并抄录次数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未运行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合作与守约（过程性）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主动助人＋全程守约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完成本层任务＋守约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经提醒守约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需重点关注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18 关    ·    13 / 17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算法的多样性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1962851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第8课任务单（课上已完成，A/B层必交）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785811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785811" y="1783080"/>
            <a:ext cx="1962851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922971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68691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在家里或放学路上找一找一个一个试和对半分的例子各一个，说给家人听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114422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114422" y="1783080"/>
            <a:ext cx="1962851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51582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97302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在任务单背面写三句话，向家人解释对半猜为什么快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43033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443033" y="1783080"/>
            <a:ext cx="1962851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580193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5913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采访一位家长找东西、找人有没有好办法，记下一个更省事的做法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层级：C层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771644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771644" y="1783080"/>
            <a:ext cx="1962851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908804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54524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给家长讲猜鸡蛋两种猜法，并预告下节课当算法评委，家长签字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18 关    ·    14 / 17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算法的多样性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猜数→赶集猜筐里鸡蛋个数（摊主只提示大了小了）；摊主角色由学生持答案卡扮演。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游戏与流程图全部纸上/口头完成；程序演示改为教师机广播看老师跑，学生口头报次数并记黑板表；任务单改发看图说话版（印有程序运行截图）。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本课是第二单元第1课，课前3分钟重温机房契约三条（只开指定文件、不输入个人信息、网上的先验证再用）；贴闯关地图第8关；对一开机就点浏览器的学生，用先闯关再自由话术疏导，不当众批评。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18 关    ·    15 / 17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算法的多样性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（五）梳理（35-40'）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一句话总结，布置亲子口头作业，发放守约时间。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齐答本课核心句；记录亲子口头作业；完成任务的小组获3分钟守约时间。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上课前那个问题——同一个猜鸡蛋的问题，我们有几种猜法？（生：两种、好多种！）对！同一个问题，可以设计多种算法，这就是算法的多样性。两种都能找对，可花的力气不一样。怎么说了算？下一课当算法评委！亲子作业：回家当小老师，给爸爸妈妈讲猜鸡蛋的两种猜法，讲完请家长签字。守契约的小组，现在获得守约时间3分钟，只在指定页面活动；没完成的课后补学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设计意图：首尾呼应，概念再次从活动生成；布置无设备作业；守约时间疏堵结合，先完成契约再自由。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18 关    ·    16 / 17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第8关，通过！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8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