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算法的效率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11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韩信点兵筛选法的实现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11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韩信点兵筛选法的实现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能说出筛选法与枚举法的区别：**不是每个候选都完整试三遍，试的过程中就把不满足条件的筛掉**（或直接按条件生成候选数）。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能运行、修改筛选法半成品程序（理解`continue`的作用），找出答案，并**数出判断次数**。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能对比两种算法的判断次数（本数据条件下枚举约303次、筛选约141次，以程序实测为准），说出筛选法更省的原因，落实先对、再省、后合。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02 / 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韩信点兵筛选法的实现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`continue`的作用；从数据中说清省在后两关的道理。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03 / 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韩信点兵筛选法的实现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开机→分别运行枚举版、筛选版→比较两个窗口的次数 两人一机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139696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139696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139696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139696"/>
            <a:ext cx="109728" cy="512064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139696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选拔升旗手游戏：三关全问 vs 不过关就刷掉 全班游戏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2816352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816352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7-13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2816352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2816352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2816352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建构·活动1　从游戏到算法：筛选思路＋流程图 全班归纳＋纸上画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493008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493008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13-18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493008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493008"/>
            <a:ext cx="109728" cy="512064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493008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建构·活动2　认识`continue`，运行筛选版半成品 两人一机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169664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169664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18-23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169664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169664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169664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建构·活动3　数次数对比：303 vs 141，说清省在哪 填表＋汇报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4846320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4846320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23-35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4846320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4846320"/>
            <a:ext cx="109728" cy="512064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4846320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 自选层级＋小老师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7200" y="5522976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5522976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828800" y="5522976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828800" y="5522976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084832" y="5522976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结论齐诵＋亲子作业＋守约时间 全班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04 / 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韩信点兵筛选法的实现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（一）操作热身（0-3'）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同时打开两个半成品程序，让学生第一眼看见两种查法次数不一样。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开机→打开"本课资料"→分别运行`韩信点兵-枚举.py`和`韩信点兵-筛选.py`→把两个窗口末尾的次数抄在任务单"热身栏"；互相问一句"怎么不一样"。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口令：一二三，坐端正；四五六，开电脑。双击本课资料——先双击韩信点兵-枚举.py，Run Module，抄下次数——再双击韩信点兵-筛选.py，Run Module，抄下次数。两个数一样吗？差多少？先别说为什么，上课你就明白。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设计意图：热身即制造悬念：同样的题，一个303次、一个141次；把对比变成学生自己发现的问题，导入新课。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05 / 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韩信点兵筛选法的实现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（二）感知：选拔升旗手（3-7'）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乡土化游戏：选3名升旗手，三个条件——女生、会跳绳、身高140cm以上；两种问法现场对比。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第一轮（枚举式问法）：自愿者排一队，老师依次问每人三个问题，全问完才能定；第二轮（筛选式）：先问"不会跳绳的请坐下"，再问"身高不够的请坐下"，最后问"男生请坐下"——剩下的举手。全班数两种问法各"问"了多少人次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选3名升旗手，三个条件：女生、会跳绳、身高140以上。第一种问法——排好队，每个人我都问三遍：你是女生吗？会跳绳吗？够高吗？问到我嘴冒烟。第二种问法——第一关就不过的，后面免问！不会跳绳的，请坐下！身高不够的，坐下！——看，几下就筛完了。哪种问法省事？（生：第二种！）对！今天就把这个聪明办法请进韩信点兵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设计意图：5分钟内见游戏；三关全问与不过关就刷掉的对比，就是枚举与筛选的差异；全员可参与，无需设备。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06 / 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韩信点兵筛选法的实现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活动1：从游戏到算法——筛选思路（7-13'）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把选人游戏的聪明办法翻译成韩信点兵的筛选思路，并画出流程图。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跟着老师把游戏语言翻成算法语言："第一关`x%3!=2`不过关，直接下一个"；在任务单上画筛选法流程图（在枚举流程图基础上加一个"跳下一个"的岔口）。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昨天查户口，1000到1100每个数三关全考。今天升级：第一关`x%3!=2`？——不过关，直接下一个数！后面的关卡不考了。流程图就在昨天的图上加一个岔口：第一关不过→画个箭头直接跳回循环头，旁边的第二关、第三关都跳过。再想一步：既然要除以3余2，1001、1004、1007……这些数才可能是答案，别的数连第一关都不用摆样子——直接按条件生成候选数，更省！这个思路先记住，C层同学待会儿挑战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设计意图：游戏经验直接映射算法；流程图加一个岔口降低绘图负担；生成候选数先曝光，C层有抓手。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07 / 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韩信点兵筛选法的实现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活动2：认识`continue`，运行筛选版（13-18'）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认识新语句`continue`，运行筛选版半成品程序，找出答案。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两人一机运行`韩信点兵-筛选.py`；照图文卡找到`continue`所在的三行，把其中一行改成`pass`（或删掉再撤销），对比次数变化；在任务单"continue作用"栏写一句话。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新朋友`continue`，意思就四个字——免考下一个！看程序：`if x%3!=2:` 不过关，`continue`——后面的题不考了，直接换下一个数。和昨天的枚举版并排看：枚举版每个数老老实实考三关；筛选版第一关就刷掉一大半。动手试：把第三个`continue`删掉，次数变成多少？再撤销回来。`continue`到底干嘛的？一句话写在任务单上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设计意图：新语句用免考下一个的口语解释；用删了再撤销的微操作让学生亲手验证`continue`的作用，比讲授深刻；半成品照改，零门槛。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08 / 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韩信点兵筛选法的实现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活动3：数次数对比，说清省在哪（18-23'）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把两个程序的判断次数填进对比表，用第9课先对、再省、后合完整评价一遍。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填任务单对比表（做法／判断次数／答案三行）；小组讨论"省下来的160多次判断，省在哪一关"；一组汇报。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评委们，操尺子！先对——两个程序答案一样吗？（生：一样，1073！）再省——各判断多少次？枚举303，筛选141，少了160多。省在哪？（生：第一关刷掉一大半，后两关很多人免考！）后合——换成1100到1200，比例基本不变，筛选照样赢。所以：好算法＝做得对＋做得省，筛选法就是更省的那个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设计意图：第9课三步法在此完整演练，前后课咬合；省在哪一关的讨论逼出归因（不是背结论）；数据以课堂实测为准。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09 / 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韩信点兵筛选法的实现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运行筛选版找到答案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删掉一个`continue`再运行，记录次数变化，说一句话continue是干什么的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：运行＋删一行，说清`continue`。B层：填表＋说原因——不许只说筛选快，要说快在哪一关。C层：上生成候选数大招，只让可能过关的数进场，看次数掉到多少。老规矩：卡住三步走——图文卡、小老师、举手。谁点浏览器，全组扣1分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完成任务单对比表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说出筛选法省的原因（哪一关刷掉最多、后两关谁免考）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：运行＋删一行，说清`continue`。B层：填表＋说原因——不许只说筛选快，要说快在哪一关。C层：上生成候选数大招，只让可能过关的数进场，看次数掉到多少。老规矩：卡住三步走——图文卡、小老师、举手。谁点浏览器，全组扣1分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把循环改成直接按条件生成候选数：`range(1001, 1101, 3)`，数出判断次数（约41次），与303、141对比，记录在任务单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：运行＋删一行，说清`continue`。B层：填表＋说原因——不许只说筛选快，要说快在哪一关。C层：上生成候选数大招，只让可能过关的数进场，看次数掉到多少。老规矩：卡住三步走——图文卡、小老师、举手。谁点浏览器，全组扣1分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10 / 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韩信点兵筛选法的实现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配图占位：『韩信点兵筛选法的实现』插图（教师自行补充）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建议配图：『韩信点兵筛选法的实现』核心情境图（课本相关页插图）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11 / 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韩信点兵筛选法的实现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第11课 "韩信点兵"筛选法的实现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选拔升旗手：三关全问 vs 不过关就刷掉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算法        做法                    判断次数    答案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枚举        每个数三关全考            303      1073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筛选        不过关就刷掉(continue)     141      1073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生成候选    只让可能过关的进场 range(1001,1101,3)  约41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（次数以课堂实测为准）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省在哪：第一关刷掉一大半，后两关大多免考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评价三步：先对(都找到1073) → 再省(303&gt;141) → 后合(换范围仍成立)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好算法 = 做得对 + 做得省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12 / 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韩信点兵筛选法的实现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筛选法思路（目标1）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能说清与枚举的区别并解释为什么筛得快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能说区别，原因说得不完整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跟小组能说区别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程序实现（目标2）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独立运行、会改`continue`、能说出其作用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独立运行并找到答案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协助下运行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未运行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效率对比（目标3）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独立填对比表，用先对、再省、后合完整评价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填表并说筛选更省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填表需协助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未完成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合作与守约（过程性）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主动助人＋全程守约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完成本层＋守约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需重点关注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13 / 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韩信点兵筛选法的实现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第11课任务单（对比记录表，课上完成，A/B层必交）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5811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85811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22971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8691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大扫除分组、发新书时，观察先按一个条件分，再细分是否比挨个问快，记一个例子说给同学听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4422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14422" y="1783080"/>
            <a:ext cx="1962851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1582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7302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给家人讲枚举vs筛选的区别（用村里分物资举例）；完成对比表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43033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43033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193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5913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自编一道排队报数小题（如：不到100人，3人一组多1、5人一组多2），分别用枚举思路和筛选思路各数一次要判断几回，记在任务单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层级：C层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71644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71644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8804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54524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给家长讲先刷掉不过关的，再考后面的为什么省事，家长签字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14 / 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韩信点兵筛选法的实现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枚举vs筛选→选拔升旗手三关全问vs不过关就刷掉；分物资场景贯穿（按组数分东西，先按一组条件筛再细分）。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游戏、流程图、对比表照常；次数数据由教师课前把两个程序运行结果截图制卡（枚举303／筛选141／生成候选41），学生看卡填表、讨论归因；`continue`作用用免考下一个的流程图岔口讲解，不动电脑。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本课是删代码实验，务必提醒先删除、后撤销的规范动作，防误保存；两人一机轮换时，第二台操作的指挥官要负责核对`continue`是否还原；对运算慢的小组，允许用计算器算303-141，不当场催。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15 / 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韩信点兵筛选法的实现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（五）梳理（35-40'）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结论齐诵，布置亲子口头作业，发放守约时间。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齐诵结论；记录亲子作业；守约时间。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一道韩信点兵，两种查法——枚举303次，筛选141次，生成候选数约41次（以课堂实测为准）。哪个好？（生：做得对又做得省的！）下一课更神——请AI当参谋帮我们想算法。但记住：参谋出主意，首长把准关。亲子作业：回家给家长讲先刷掉不过关的，再考后面的为什么省事，再举一个家里分东西的例子，家长签字。守约时间发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设计意图：三组次数对比收束全课；悬念引出第12课请AI想算法；无设备作业。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16 / 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第11关，通过！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11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