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算法的效率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12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用人工智能解决韩信点兵问题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12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用人工智能解决韩信点兵问题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能说出本课与第7课的区别：第7课请AI写代码，本课请AI想算法，**人当首长把准关**。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能照**身份、任务、已有方法、期望**四要素写一条请AI帮忙的提示词，不出现个人敏感信息。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能用**先对、再省、后合**验证和评价AI给的算法思路，知道AI生成≠可以直接采用。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02 / 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用人工智能解决韩信点兵问题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按四要素写提示词；用先对、再省、后合验证AI思路。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先验证再采用落地；无网班用卡片保持审AI真实感。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03 / 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用人工智能解决韩信点兵问题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开机→打开提示词模板卡→有网班只说你好测试；无网班查思路卡片 独立＋小老师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139696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139696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3-7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139696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139696"/>
            <a:ext cx="109728" cy="512064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139696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快问快答：第7课AI当什么？本课请AI当什么？ 全班抢答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2816352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2816352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7-13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2816352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2816352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2816352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建构·活动1　照四要素写提示词（填空模板） 独立写＋同桌互查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493008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493008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13-19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493008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493008"/>
            <a:ext cx="109728" cy="512064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493008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建构·活动2　请AI想算法（有网广播演示／无网发思路卡片） 全班＋分组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169664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169664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19-23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169664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169664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169664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建构·活动3　当评委：用先对、再省、后合审AI思路 分组辨析＋汇报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4846320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4846320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23-35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4846320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4846320"/>
            <a:ext cx="109728" cy="512064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4846320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 自选层级＋小老师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7200" y="5522976"/>
            <a:ext cx="1234440" cy="512064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5522976"/>
            <a:ext cx="1234440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828800" y="5522976"/>
            <a:ext cx="9905695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1828800" y="5522976"/>
            <a:ext cx="109728" cy="512064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084832" y="5522976"/>
            <a:ext cx="9448495" cy="51206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单元收官＋亲子作业＋守约时间 全班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04 / 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用人工智能解决韩信点兵问题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（一）操作热身（0-3'）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无网班熟悉卡片，有网班完成只说你好的安全测试，安全铁律说在最前。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开机→打开桌面"本课资料"→有网班：打开指定AI页面输入"你好"测试；无网班：查本组思路卡片是否三张齐全。均不输入其他内容。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令：一二三，坐端正；四五六，开电脑。有网的班：打开指定页面，只输入你好，能回复就举手；除此之外什么都不许多写！无网的班：思路卡片三张齐了举手。为什么只许说你好？铁律先立：提示词里不写真实姓名、电话、住址——AI不是保险箱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设计意图：把不输入个人敏感信息放在第一次接触AI之前；有网班课前测通防抽风；无网班同步进入材料准备。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05 / 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用人工智能解决韩信点兵问题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（二）感知：快问快答（3-7'）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两图对比快问快答，厘清本课与第7课的区别。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看课件两图，抢答：图里人在干什么？AI在干什么？谁是"打字员"谁是"参谋"？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7课，我们当老板——自己想好算法，AI当打字员写代码。这一课变难了——韩信点兵还没想出最省事的算法，怎么办？请AI当参谋！但记住：参谋出主意，首长把准关——AI的主意，验证过了才准用。为什么？（生：AI也会出错！）对，规矩升级了——审的不是代码，是思路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设计意图：5分钟内见对比；与第7课建立联系；人当首长把准关的角色意识前置，为活动3的辨析定调。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06 / 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用人工智能解决韩信点兵问题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活动1：照四要素写提示词（7-13'）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用填空模板写一条能请动AI的提示词，四要素齐全。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照模板卡独立填写；写完同桌互查"四样齐不齐"；一名同学念提示词，全班当"AI"听一遍——听听清不清楚。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请人帮忙，先把话说清楚，四样不能少——身份：我是谁；任务：要办什么；已有方法：我会什么；期望：还想要什么。照模板写：我是六年级学生，正在学韩信点兵。请帮我设计一种新算法。我会枚举法和筛选法。请再给一种更省事的算法，并用我能看懂的话说清思路。写完互查四样齐不齐——少一样，AI就可能答非所问。来，你念，我们当AI——听完知道该干什么吗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设计意图：填空模板解决写字慢与表达弱；同桌互查四要素把标准显性化；全班当AI听一遍检验提示词是否清楚。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07 / 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用人工智能解决韩信点兵问题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活动2：请AI想算法（13-19'）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有网班广播演示向AI提问；无网班发放AI思路卡片，完成AI出主意环节。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有网班：看大屏幕，把AI输出要点抄在任务单"AI思路"栏。无网班：每组领三张思路卡片，逐张朗读并抄/画在任务单上。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提示词念给AI听……它写了。第一条：先列出除以3余2的数，再挑另外两条件的；第二条：每个数都和三条件比一遍；第三条：随便想一个数试试。AI很热情，但没保证都对——看看可以，全信不行。话术（无网版）：老师课前真请教了AI——三个主意做成了卡片，但它没保证都对。评委们，开工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设计意图：两版同一目标——获得AI给的思路作辨析材料；无网版照样完成审AI训练；三种思路覆盖靠谱/不省/不靠谱。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08 / 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用人工智能解决韩信点兵问题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活动3：当评委，审AI思路（19-23'）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分组用先对、再省、后合审三张卡片，演算验证，汇报结论。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每组重点审一张卡片：①先对——照它说的做，真能找到1073吗？②再省——数数大概判断多少次，和141比。③后合——换范围还灵吗？结论填辨析表，一组汇报。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尺子现成——先对、再省、后合。先对：照它说的做，能找到1073吗？再省：判断多少回，跟141比。后合：换范围还行吗？汇报——卡片1：先生成候选数再查，约41次，比筛选还省，靠谱！卡片2：也是枚举换衣服，303次，不省。卡片3：随便想一个数——可能永远找不到，不靠谱！AI说啥信啥今天就栽了。记住：AI生成≠可以直接采用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设计意图：第9课三步法再次演练，且用于审AI新对象；三种思路让学生亲手排除不靠谱选项，先验证再采用从口号变成行动；数据（41/303/141）与前两课衔接。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09 / 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用人工智能解决韩信点兵问题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照模板补全提示词（四要素填空）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在三张卡片上勾靠谱/不靠谱，各说一句话理由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：填空＋勾选。B层：当完整评委——三张卡片全审，每张一句话理由。C层：把最靠谱的思路变成流程图或程序，再当安全员查同桌提示词里有没有姓名电话。安全员注意：发现同桌写了真实姓名，不是告状，是帮他挡风险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独立写提示词（四要素齐全、无敏感信息）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用先对、再省、后合评三张卡片，写勾选＋一句话理由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：填空＋勾选。B层：当完整评委——三张卡片全审，每张一句话理由。C层：把最靠谱的思路变成流程图或程序，再当安全员查同桌提示词里有没有姓名电话。安全员注意：发现同桌写了真实姓名，不是告状，是帮他挡风险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自己写提示词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把最靠谱的思路（卡片1）画成流程图，或改半成品`range(1001,1101,3)`验证答案与次数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查同桌提示词有无敏感信息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自选。A层：填空＋勾选。B层：当完整评委——三张卡片全审，每张一句话理由。C层：把最靠谱的思路变成流程图或程序，再当安全员查同桌提示词里有没有姓名电话。安全员注意：发现同桌写了真实姓名，不是告状，是帮他挡风险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10 / 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用人工智能解决韩信点兵问题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配图占位：『用人工智能解决韩信点兵问题』插图（教师自行补充）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建议配图：『用人工智能解决韩信点兵问题』核心情境图（课本相关页插图）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11 / 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用人工智能解决韩信点兵问题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第12课 用人工智能解决"韩信点兵"问题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第7课：人想算法 ──► AI写代码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本课：人说清需求 ──► AI想算法（参谋） ──► 人验证（首长）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提示词四要素：身份 │ 任务 │ 已有方法 │ 期望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审AI三步：先对（能找到1073吗）→ 再省（判断多少回）→ 后合（换范围还行吗）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卡片1 生成候选数再查  约41次  靠谱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卡片2 每个数都比一遍  303次   不省（就是枚举）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卡片3 随便想一个数   ——       不靠谱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铁律：①不输入个人敏感信息  ②AI生成≠可以直接采用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12 / 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用人工智能解决韩信点兵问题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两课区别（目标1）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能对比第7课与本课并说出人把准关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能说清写代码vs想算法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跟小组能说区别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提示词四要素（目标2）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四要素齐全、表述清楚、无敏感信息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四要素齐全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照模板补全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未完成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验证评价（目标3）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用先对、再省、后合审完三张卡并说清理由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审两卡以上，理由基本清楚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跟小组完成辨析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未参与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安全与合作（素养）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主动守铁律＋助人＋指出同伴敏感信息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遵守铁律＋完成本层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经提醒遵守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违规需谈话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13 / 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用人工智能解决韩信点兵问题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第12课任务单（提示词填空＋思路辨析表，课上完成，A/B层必交）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5811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85811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2971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8691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给家长讲AI帮想主意，人当首长把准关，再讲三个主意哪个靠谱，家长签字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4422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14422" y="1783080"/>
            <a:ext cx="1962851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1582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7302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把自己写的提示词念给家长，请家长当AI出一个主意，孩子当评委说一条优点＋一条疑问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43033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43033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193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5913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收集一个AI（或手机语音助手）答得不靠谱的例子，写/画在任务单，下节课分享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层级：C层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71644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71644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8804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54524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观察家长对手机语音助手说了什么（如放首歌），记一个说清楚需求的例子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14 / 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用人工智能解决韩信点兵问题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AI喻为参谋，人当首长把准关；韩信点兵全程用排队报数/村里分物资表述；三个AI思路分别类比老把式换新衣省事的巧办法拍脑袋瞎猜。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课前用手机AI生成3种思路制成过塑卡片（含一种不靠谱的），分组辨析、演算验证，流程与有网版一致；提示词用模板卡纸上完成，学生念出来，全班当AI听一遍照常。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有网班严格限定AI页面，禁自行搜索、玩游戏，控屏或巡堂到位；发现学生输入真实姓名/电话/住址，温和制止并示范只说六年级学生就够了（对事不对人）；辨析环节让内向小组先汇报卡片1这类有把握的题，建立信心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## 附：本单元使用与自查说明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1. **栏目齐全**：每课均含课时概况＋一至十一（学习内容分析／学习对象分析／学习目标／教学重难点／教学方法／学习资源／学习过程／板书设计／评价设计／作业设计／教学反思）＋本课适配要点，学习过程内含操作热身与分钟级时间轴表，五大环节（感知3-7→建构16→应用12→梳理5，加热身3）合计满40分钟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2. **乡土化**：韩信点兵→课间操排队报数／村里分物资按组数；猜数→赶集猜筐里鸡蛋个数；全程未使用学生生活中不存在的智能设备案例。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3. **无网无AI**：第12课AI思路卡片、第9/11课数据截图卡均为课前本地化素材；全部编程课备有看老师跑的广播替代版。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4. **数据口径**：韩信点兵问题条件、课本栏目名称等以教材原文为准（教案中已标注以教材为准）；次数数据（303/141/41、37/3/7、1000/10）来自本教案半成品程序实测，课堂以学生当堂运行结果为准。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5. **安全伦理**：第12课两处渗透——提示词不输入个人敏感信息、AI思路先验证再采用，并与第7课AI也会出错首尾呼应。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15 / 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第12课 · 用人工智能解决韩信点兵问题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（五）梳理（35-40'）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第二单元收官总结，布置亲子口头作业，发放守约时间。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齐答本课核心句；在闯关地图贴上第12颗星；记录亲子作业；守约时间。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二单元五课走完了——猜鸡蛋找到多种算法；当评委学会先对、再省、后合；点兵用了枚举和筛选；今天升级——让AI帮我们想算法。两句话带走：四要素——身份、任务、已有方法、期望；铁律两条——不输敏感信息、先验证再采用。一起说！亲子作业：回家给家长讲AI帮想主意，人当首长把准关，再讲哪个主意靠谱，家长签字。贴星，守约时间发放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设计意图：单元五课一线贯通收束；铁律齐诵强化安全伦理；贴星仪式延续闯关管理；无设备作业。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12 关 / 共 18 关    ·    16 / 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第12关，通过！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12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