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算法的影响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在线生活中的算法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13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（信息意识）能结合家长手机与导航素材，指出推荐、路径规划、估算预测三类算法，说出每类解决了什么问题。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（计算思维）能用输入—处理—输出描述一个在线算法的过程，举例说明输入来自我们留下的浏览、点赞、购买等行为数据。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（信息社会责任）能说出使用在线服务时不输入个人敏感信息的自我保护做法。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小老鼠搬图片：双击打开本课资料，把三张场景截图拖到桌面 全班，小老师巡查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055114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055114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055114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055114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055114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活动一：家长手机里藏着什么（看截图，找不是人点的画面） 全班+点名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647188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647188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7—13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647188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647188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647188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推荐初识：猜你喜欢怎么猜（认人以群分、物以类聚两名） 全班+两人组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239262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239262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13—19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239262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239262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239262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路线比快：算两条路线的总用时 两人组+全班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831336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3831336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19—23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3831336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3831336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3831336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建构·活动4　预计25分钟哪来的＋景点避开高峰；生成输入—处理—输出 全班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23410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423410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23—34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423410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423410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423410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分层任务：算法身份证（A填表／B举例／C设计） 自选起点+小老师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015484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015484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34—38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015484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015484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015484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三问口答+齐读安全红线 全班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5607558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" y="5607558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828800" y="5607558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828800" y="5607558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084832" y="5607558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结算小组积分；完成任务小组翻看第14课迷宫预览图 全班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感知（3'—7'）：活动一"家长手机里藏着什么"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出示三张家长手机截图（买菜软件、去县城导航、短视频界面），让学生指认哪些内容不是使用者自己点的，生出问题：软件怎么知道？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观察截图，举手指出"自己跳出来"的画面。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课先热身：双击打开桌面本课资料文件夹，把三张截图拖到桌面，不会的问小老师。（巡视，表扬拖动成功的同学）图片搬完家，上课。这三张图全是从爸爸妈妈手机里拍来的。第一张，谁见过妈妈这样买菜？这一页上哪些不是你妈妈点的、软件自己跳出来的？（停5秒，点1—2人）对，这一栏猜你喜欢，软件自己蹦出来的。第二张，去县城；第三张，刷视频。软件又不认识你妈妈，怎么知道推什么、导什么、放什么？今天当一回算法小侦探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用家长手机画面5分钟内进入活动；把算法变成要抓的秘密，先不讲概念。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建构·活动2（7'—13'）："猜你喜欢"怎么猜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聚焦猜你喜欢栏，教师给出两种解释并各起一个名字：跟你差不多的人爱买什么就推什么（人以群分，基于用户）；买了醋的人常顺手买酱油就把酱油推给他（物以类聚，基于产品）。本课只认名字，不算账。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两人组互相说说"我妈妈买菜时，软件推过什么"。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侦探社开工，先破第一张图。请看猜你喜欢——这些菜不是你妈妈搜的，是软件推的。它怎么知道推什么？告诉大家两个秘密，只记名字不算账。第一个叫人以群分：跟你妈妈差不多的人爱买什么就推给她，这叫基于用户。第二个叫物以类聚：买过醋的人常顺手买酱油，就把酱油推给她，这叫基于产品。两人一组说一说：你妈妈买菜时，软件推过什么？推中过吗？（巡回听2—3组）名字记住就行，怎么算——第15课亲手算给你们看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推荐是单元最难的课，此处严格只认名字不拆开；用妈妈买菜乡土案例让概念从学生口中活动起来。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建构·活动3（13'—19'）：两条路线，选哪条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出示路线数据卡，学生计算两条路线总用时并做选择，在近的慢、远的快的矛盾中生成路径规划比快不比近。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两人组在半成品表格里填"行驶+等灯=共几分钟"，比较32与25，举手选路线说理由。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张图，去县城，软件给出两条路。路线一，沿江路，18公里，12个红绿灯路口，开24分钟，等灯8分钟，一共几分钟？（点人）对，32分钟。路线二，环城快速路，22公里，4个路口，开22分钟，只等灯3分钟，一共几分钟？（点人）对，25分钟。选路线一的举手，选路线二的举手。（点人）远4公里，你为什么选它？对，多走4公里，却快7分钟。导航比的不是谁近，是谁快。这叫路径规划算法：比用时，不比距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填空式表格让数学弱的学生也能完成比较；远的反而快的矛盾让结论由学生自己得出。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建构·活动4（19'—23'）："预计25分钟"哪来的＋算法三环节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由预计25分钟拆出估算预测；再由三张图共同生成输入—处理—输出，指出输入就是人留下的行为数据。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口答"22+3=25"；观察三张图共同点，说出"输入—处理—输出"。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选定路线二，手机上跳出一行字——预计25分钟。这25分钟哪来的？随便说的吗？（点人）对，22分钟开，加3分钟等，等于25分钟。它把路上每一分钟都算进去了，这叫估算预测。再看这张卡片：假期想去景区，软件说高峰时段客流是低谷的3倍。什么意思？（点人）对，人挤人排大队，聪明人就避开高峰。现在把三张图连起来看——它们藏着同一个东西：你点了什么是输入；软件在机器里算是处理；把结果推给你是输出。输入是什么？是你一次次浏览、点赞、购买留下的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预计25分钟=22+3把估算预测变成一口能算的加法；三环节由学生从图中看出来；点出行为数据被记录，为第16课埋线。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半成品算法身份证：把三个场景图与三类算法连线，照样子填输入是什么、输出是什么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现在给小算法发身份证。任务单三层，自己选起点：想稳做A层，照表格填；想挑战做B层，举一个自己手机里的例子；不过瘾做C层，给班级接龙买书设计个小软件。老规矩：做完举手，小老师检查通过才能闯上一层。开始。（巡回，对卡壳学生耳语输入就是谁把什么交给了它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自己举一个家长手机里的算法例子（买菜推荐/导航/刷视频均可），独立写出输入、处理、输出三栏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现在给小算法发身份证。任务单三层，自己选起点：想稳做A层，照表格填；想挑战做B层，举一个自己手机里的例子；不过瘾做C层，给班级接龙买书设计个小软件。老规矩：做完举手，小老师检查通过才能闯上一层。开始。（巡回，对卡壳学生耳语输入就是谁把什么交给了它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挑战题：假如给班级接龙买书做一个小软件——同学留下的哪些行为可以当输入？它会输出什么？软件拿了你不想给的信息会怎样？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现在给小算法发身份证。任务单三层，自己选起点：想稳做A层，照表格填；想挑战做B层，举一个自己手机里的例子；不过瘾做C层，给班级接龙买书设计个小软件。老规矩：做完举手，小老师检查通过才能闯上一层。开始。（巡回，对卡壳学生耳语输入就是谁把什么交给了它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配图占位：『在线生活中的算法』插图（教师自行补充）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建议配图：『在线生活中的算法』核心情境图（课本相关页插图）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第13课  在线生活中的算法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侦探三案：                      算法三环节：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① 推荐  "猜你喜欢"              输入 ← 浏览、点赞、购买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人以群分（基于用户）          处理 ← 机器里算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物以类聚（基于产品）          输出 ← 推给你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② 路径规划  比"用时"不比"距离"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沿江路 18公里 → 24+8 = 32分钟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快速路 22公里 → 22+3 = 25分钟  √ 多4公里快7分钟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③ 估算预测 "预计25分钟" = 22 + 3；高峰是低谷3倍 → 避开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红线：不输姓名、电话、住址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识别三类算法（目标1）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不看资料说出三类算法并各举一例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能说出三类并各举一例（可看资料）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提示下说出两类并各举一例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只能说出一类，需逐一帮助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输入—处理—输出（目标2）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任选一个算法说清三环节，并指出输入来自行为数据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能填全三栏，数据来源经提示能说出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提示下填出主要两栏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需帮助才能填出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安全自护（目标3）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说出不输入个人敏感信息并再想一条自护做法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能说出不输入个人敏感信息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算法身份证完成至自选层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回家观察家长手机：买菜/刷视频时，软件推荐显示了什么？说给家长听。不会写用拼音或画图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当小老师，给家长讲导航为什么选远一点的快路（用32分钟和25分钟讲），请家长签名；不在身边可电话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教材若用外卖配送、扫地机器人等案例，先问谁见过，再换为妈妈买菜软件、去县城的导航、刷短视频、班级接龙买书；自动门虽智能但不是在线算法（不收行为数据），可作辨析。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截图与数据卡课前打印/存本地；断网禁用浏览器；投影故障则板书简图+口述数据，任务单照发。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学生手痒想开浏览器，用搬运截图任务占住手；操作慢的由小老师到座位旁帮，不公开批评；请内向学生答谁见过妈妈买菜等低风险问题。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在线生活中的算法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梳理（34'—38'）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起立齐答三问；跟读安全红线；便签写"我家手机里的算法"贴上展板。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课以前三问，站起来一起答。第一问：在线生活里有哪三类算法？（推荐、路径规划、估算预测！）第二问：导航比什么，不比什么？（比用时，不比距离！）第三问：算法的输入是哪来的？（我们浏览、点赞、购买留下的！）最后一句跟我读：网上的东西，不输姓名、电话、家住哪。（齐读）把家里的例子写在便签上贴到展板，第16课辩论会就是弹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齐答让内向学生也有成功体验；便签例子库转为第16课资源；红线诵读替代说教。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13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