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算法的影响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14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智能寻路中的搜索算法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14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智能寻路中的搜索算法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（计算思维）能说出智能寻路把真实道路抽象为点与线的过程，并在简图上标出点与线。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（计算思维）能在网格图上体验一条一条试，说出它的问题（重复走、走进死路），并用记住走过的点、不重复走优化。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（信息意识）能比较距离最短与用时最短，说明为什么算法选用时短的路线更符合人的需要。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02 / 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智能寻路中的搜索算法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03 / 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智能寻路中的搜索算法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0—3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42748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桌面小迷宫30秒热身走：手指或棋子从入口走到出口 四人组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055114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055114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3—7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055114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055114"/>
            <a:ext cx="109728" cy="427482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055114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活动一：导航嘀一下，路从哪儿来 全班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2647188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647188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7—13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2647188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2647188"/>
            <a:ext cx="109728" cy="42748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2647188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建构·活动2　抽象：把真路变成点与线 全班+独立标图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239262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239262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13—19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239262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239262"/>
            <a:ext cx="109728" cy="427482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239262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建构·活动3　一条一条试：撞墙体验（重复走、进死路） 两人组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3831336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3831336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19—23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3831336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3831336"/>
            <a:ext cx="109728" cy="42748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3831336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建构·活动4　升级打叉法：记住走过的点；再比用时最短 两人组+全班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4423410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4423410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23—34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4423410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4423410"/>
            <a:ext cx="109728" cy="427482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4423410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分层任务：描路线、填比较表、破死路图 自选起点+小老师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57200" y="5015484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5015484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34—38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828800" y="5015484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828800" y="5015484"/>
            <a:ext cx="109728" cy="42748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084832" y="5015484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三问口答+安全一句（算法给的是可能的路） 全班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57200" y="5607558"/>
            <a:ext cx="1234440" cy="427482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57200" y="5607558"/>
            <a:ext cx="1234440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38—40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828800" y="5607558"/>
            <a:ext cx="9905695" cy="42748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828800" y="5607558"/>
            <a:ext cx="109728" cy="427482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084832" y="5607558"/>
            <a:ext cx="9448495" cy="42748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积分与守约　结算积分；完成小组翻看第15课购物记录表预览 全班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04 / 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智能寻路中的搜索算法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感知（3'—7'）：活动一"导航'嘀'一下，路从哪儿来"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** 从学生跟家长赶集的经历出发，抛出问题：手机又不认识路，怎么一下就给出了几条路线？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/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**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 跟同桌说"跟大人去过县城/集市，走哪条路"；说说导航上看到过的画面。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先热身：每组桌上有个小迷宫，用手指或棋子，从进口走到出口，30秒，走通的举手。（巡视）都不错，走通了。正式上课——星期天跟妈妈去县城，手机导航嘀一声，出来三四条路，还告诉你走哪条。手机又不认识我们村的路，它怎么知道走哪条的？（点1—2人，允许说它聪明）它不聪明，它是在机器里走了一遍。上节课说，地图把路变成了点和线。今天我们自己当一回导航，在桌上走一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设计意图：** 5分钟内见活动（热身走迷宫），问题从导航神奇切入；把学生从坐车人切换成写软件人。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05 / 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智能寻路中的搜索算法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建构·活动2（7'—13'）：抽象——把真路变成点与线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** 发学校—镇上车路简图，学生用铅笔圈出点（岔路口、家门口、要停的地方）、用线把点连起来，再对照黑板大图，生成点与线概念。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/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**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 独立在简图上圈点、连线；举手说"我把哪里当成了点"。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每个人桌上有一张学校到镇上的图。现在把这张真图变成电脑地图里的样子，规则两条：圆圈只圈点——岔路口、门口、要停下来看看的地方；直线只连点和点。两分钟，开始。（巡视，贴出黑板大图的同时说）看黑板，老师也变了一张。这些叉口和门口，就是点；这些路，就是线。在电脑地图里，路不是路，是点和线。谁来说说你圈了哪几个点？（点2人，归拢到黑板图上）路变成了点和线，电脑才能算路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设计意图：** 抽象不由教师定义，让学生亲手圈出来；简图选本地车路，学生有方位经验，标图不空。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06 / 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智能寻路中的搜索算法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建构·活动3（13'—19'）："一条一条试"——撞墙体验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** 在村子—集市网格图上，两人组按见到路就试的规则从家走到集市，一人走一人记录：试几条、重复走哪些点、有没有进死路。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/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**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 走棋子/画路线；记录员记"试几条、重复几个点、进死路几次"；向全班"诉苦"。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现在你是导航。桌上格子图，从家到集市，规则只有一条：见到路就试，一条一条试。两人分工：一人走，一人记——记三样：一共试了几条路？有没有走上已经走过的点？有没有走进死胡同出不来？三分钟，开始。（巡回，不纠正，让学生撞墙）时间到。谁来诉苦？（点2—3人，把重复走死路板书）对，这样一条一条全试就像第10课的枚举——能试到，但是又慢、又乱，还老进死路。导航要是也这么笨，你早就迟到了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设计意图：** 让学生**先失败**，问题的痛感成为优化需求；一人走一人记保内向学生有事干；迁移枚举经验。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07 / 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智能寻路中的搜索算法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建构·活动4（19'—23'）：升级"打叉法"＋用时最短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** 规则升级：每到一个点就打叉，打叉的点不再走；再走一次并对比；回扣第13课数据，明确用时最短更符合需要。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/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**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 用打叉法再走一次；填对比栏；口答"该选哪条路"。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软件是怎么变聪明的？升级规则：每到一个点，先用笔打个叉，打叉的点不再走。再走一次，还是两人分工。两分钟，开始。（巡视）这次怎么样？（点人：快了/没进死路/没绕回去）对，记住走过的点、不重复走——搜索算法就变聪明了。最后一问：两条路都到集市，一条近一点但要等三个红灯，一条远一点一路畅通，软件推荐哪条？（点人）对，推荐快的。因为要的是早早赶到，不是少走路。再记住上节课那句话：导航比的是用时最短，不是距离最短——用时最短更符合人的需要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设计意图：** 打叉法由学生自己命名、自己验证；回扣用时最短，两课概念闭环；不说术语，只留体感。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08 / 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智能寻路中的搜索算法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在村子—集市网格图上，用打叉法找2条不重复路线，描出来，数出各经过几个点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自己选起点。A关：用打叉法找两条不重复的路，描出来数点子。B关：两种规则各走一次，把比较表填满。C关：拿这张陷阱图——有两个死胡同，还有一条绕远但不用等的路，回答两个为什么。老规矩：做完举手，小老师检查，过了才能闯关。开始。（巡回，A层提示走过的点别忘了打叉；C层提示死路里的点，第二次还会不会走进去？为什么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同一张图：先随意试、再打叉法各走一次，填比较表（试几条/重复几个点/进死路几次/哪次先到）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自己选起点。A关：用打叉法找两条不重复的路，描出来数点子。B关：两种规则各走一次，把比较表填满。C关：拿这张陷阱图——有两个死胡同，还有一条绕远但不用等的路，回答两个为什么。老规矩：做完举手，小老师检查，过了才能闯关。开始。（巡回，A层提示走过的点别忘了打叉；C层提示死路里的点，第二次还会不会走进去？为什么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挑战图（含2个死路＋一条绕远但不用等的路）：①说明打叉法为什么能少进死路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②用第13课数据（32对25分钟）说明该选哪条、为什么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自己选起点。A关：用打叉法找两条不重复的路，描出来数点子。B关：两种规则各走一次，把比较表填满。C关：拿这张陷阱图——有两个死胡同，还有一条绕远但不用等的路，回答两个为什么。老规矩：做完举手，小老师检查，过了才能闯关。开始。（巡回，A层提示走过的点别忘了打叉；C层提示死路里的点，第二次还会不会走进去？为什么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09 / 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智能寻路中的搜索算法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配图占位：『智能寻路中的搜索算法』插图（教师自行补充）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建议配图：『智能寻路中的搜索算法』核心情境图（课本相关页插图）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10 / 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智能寻路中的搜索算法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第14课  智能寻路中的搜索算法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真路 ──抽象──→ 点与线 ──搜索算法──→ 起点到终点的路径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第一次走：一条一条试（像枚举）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问题：会重复走 ✓  会进死路 ✓  慢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第二次走：记住走过的点，打叉，不重复走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变聪明：少绕路、不进死路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导航比"用时最短"，不比"距离最短"——更符合人的需要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提醒：算法给的是"可能"的路；上路看路、守交规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11 / 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智能寻路中的搜索算法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抽象点与线（目标1）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独立标出5个以上点和相连的线，说清点像岔口、线像路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能标出点与线，解释需提示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样例提示下标出主要点线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需帮助才能区分点与线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搜索与优化体验（目标2）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两种规则各走通一次，数出重复点数与死路次数，说清打叉为什么有效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能走通并填出比较表主要栏目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提示下完成一次走通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需陪同才能走通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用时最短的理解（目标3）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能用第13课数据（32对25分钟）说明为什么选用时短的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能说出选用时短的，理由不完整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提示下选对并说一句理由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选错或说不出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分工明确、两人都动手，守约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能分工合作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经提醒能合作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独自玩或干扰同伴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12 / 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智能寻路中的搜索算法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课堂任务单（必做）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路线描画与比较表完成至自选层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层级：A层必达；B/C层选做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生活观察单（选做）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问问家长：从家到学校/集市，哪条路近、哪条路快、为什么（等灯多/路好走）；记在观察单上，下节课分享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层级：全员鼓励，B/C层必做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亲子口头作业单（必做）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当小老师，给家长讲手机导航怎么找路（把路变成点和线，一条一条试再记住走过的点），请家长签名；不在身边可电话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13 / 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智能寻路中的搜索算法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网格图用家—村口小卖部—集市命名点，不用节点权重术语；教材若用真实城市路网，换成本地车路简图，去县城走大路远但快还是小路近但慢正是落点。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无网替代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本课**整课无需电脑**，普通教室即可上；迷宫卡、棋子、网格图全部课前打印装入素材包。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走棋子环节学生兴奋易大声，提前约定棋子走路不唱歌、商量用悄悄话；记录员与操作者半节课互换，防止一人包办；进死路诉苦时多请中等生，保护内向学生。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14 / 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智能寻路中的搜索算法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梳理（34'—38'）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 起立齐答三问；跟读一句安全提醒。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**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三问起立答。第一问：电脑地图把真路变成了什么？（点和线！）第二问：先是怎么试的，撞了什么墙？（一条一条试，重复走、进死路！）第三问：怎么变聪明的，比什么最短？（记住走过的点不重复走；比用时最短！）再听一句：导航给的是可能的一条路，真上路，眼睛看路、听大人话、守交规——算法只管算，安全靠自己。完成任务的小组，翻看第15课购物记录表，下节课要当谁的软件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设计意图：** 齐答照顾内向学生；安全一句把算法给的是可能先落地，第15课再强化。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15 / 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第14关，通过！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14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