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第三单元 算法的影响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15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在线购物中的推荐算法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/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9637776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819302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8759952" y="4754880"/>
            <a:ext cx="384048" cy="384048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5-Point Star 22"/>
          <p:cNvSpPr/>
          <p:nvPr/>
        </p:nvSpPr>
        <p:spPr>
          <a:xfrm>
            <a:off x="932688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5-Point Star 23"/>
          <p:cNvSpPr/>
          <p:nvPr/>
        </p:nvSpPr>
        <p:spPr>
          <a:xfrm>
            <a:off x="989380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5-Point Star 24"/>
          <p:cNvSpPr/>
          <p:nvPr/>
        </p:nvSpPr>
        <p:spPr>
          <a:xfrm>
            <a:off x="1046073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15 关 / 共 18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第15课 · 在线购物中的推荐算法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（计算思维）能用看过去、算相似、猜喜欢三步解释推荐算法在做什么。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67963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367963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05123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69131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（计算思维）能基于购物记录表数商品重合几件完成基于用户推荐；能数商品共同出现次数完成基于产品推荐。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78727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278727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15887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79895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（信息意识）能说出基于用户基于产品神经网络推荐三种做法的名字与区别。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189491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189491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326651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90659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（信息社会责任）能说出推荐给的是可能不是结论，以及不输敏感信息、警惕大数据杀熟与信息茧房的做法。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15 关 / 共 18 关    ·    02 / 17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第15课 · 在线购物中的推荐算法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15 关 / 共 18 关    ·    03 / 17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第15课 · 在线购物中的推荐算法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427482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42748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0—3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42748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42748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42748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操作热身　找重合游戏：各写下想要/买过的三样东西，10秒找出两人都有的 两人组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055114"/>
            <a:ext cx="1234440" cy="427482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055114"/>
            <a:ext cx="1234440" cy="42748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3—7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055114"/>
            <a:ext cx="9905695" cy="42748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055114"/>
            <a:ext cx="109728" cy="427482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055114"/>
            <a:ext cx="9448495" cy="42748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活动一：为什么妈妈总刷到一样的东西 全班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2647188"/>
            <a:ext cx="1234440" cy="427482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2647188"/>
            <a:ext cx="1234440" cy="42748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7—15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2647188"/>
            <a:ext cx="9905695" cy="42748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2647188"/>
            <a:ext cx="109728" cy="42748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2647188"/>
            <a:ext cx="9448495" cy="42748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建构·活动2　基于用户的推荐：数你和谁买重复的最多 两人组+全班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3239262"/>
            <a:ext cx="1234440" cy="427482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3239262"/>
            <a:ext cx="1234440" cy="42748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15—22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3239262"/>
            <a:ext cx="9905695" cy="42748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3239262"/>
            <a:ext cx="109728" cy="427482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3239262"/>
            <a:ext cx="9448495" cy="42748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建构·活动3　基于产品的推荐：数买过①的人还一起买什么 两人组+全班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3831336"/>
            <a:ext cx="1234440" cy="427482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3831336"/>
            <a:ext cx="1234440" cy="42748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22—24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3831336"/>
            <a:ext cx="9905695" cy="42748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3831336"/>
            <a:ext cx="109728" cy="42748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3831336"/>
            <a:ext cx="9448495" cy="42748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建构·活动4　认识神经网络推荐（只认名字） 全班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4423410"/>
            <a:ext cx="1234440" cy="427482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4423410"/>
            <a:ext cx="1234440" cy="42748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24—35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828800" y="4423410"/>
            <a:ext cx="9905695" cy="42748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828800" y="4423410"/>
            <a:ext cx="109728" cy="427482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084832" y="4423410"/>
            <a:ext cx="9448495" cy="42748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分层任务：照表算／换数据算／设计辨析 自选起点+小老师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57200" y="5015484"/>
            <a:ext cx="1234440" cy="427482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57200" y="5015484"/>
            <a:ext cx="1234440" cy="42748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35—39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828800" y="5015484"/>
            <a:ext cx="9905695" cy="42748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1828800" y="5015484"/>
            <a:ext cx="109728" cy="42748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2084832" y="5015484"/>
            <a:ext cx="9448495" cy="42748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三步口诀齐读+落点+安全三句 全班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457200" y="5607558"/>
            <a:ext cx="1234440" cy="427482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457200" y="5607558"/>
            <a:ext cx="1234440" cy="42748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39—40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1828800" y="5607558"/>
            <a:ext cx="9905695" cy="42748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1828800" y="5607558"/>
            <a:ext cx="109728" cy="427482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2084832" y="5607558"/>
            <a:ext cx="9448495" cy="42748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积分　结算小组积分 全班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15 关 / 共 18 关    ·    04 / 17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第15课 · 在线购物中的推荐算法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感知（3'—7'）：活动一"为什么妈妈总刷到一样的东西"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** 从妈妈买菜软件总推那几样、刷视频总是那几个花样的观察出发：软件不认识妈妈，凭什么猜？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/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**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** 跟同桌说说"妈妈手机上总出现什么"；猜一猜软件凭什么猜。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**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先热身，找重合游戏：两人一组，在任务单背面各写下想要或买过的三样东西，10秒；互相找出两人都有的，看哪组快。（计时，热起来即停）这个找重合今天整节课都用得上。正式上课——有没有发现，妈妈的买菜软件首页总是那几样菜，刷视频总是那几个花样。软件认识你妈妈吗？不是，是它在猜。今天不猜了，当一回买菜软件，亲手算一次推荐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设计意图：** 热身即本课核心数学动作（数重合）；把推荐从被猜方切换成猜方。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15 关 / 共 18 关    ·    05 / 17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第15课 · 在线购物中的推荐算法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建构·活动2（7'—15'）：基于用户的推荐——先看人像不像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** 出示教材示例购物记录表（你①②③、A②③④、B①③⑤、C①⑤，**以教材为准**）。教师示范数你与A的重合，学生两人组完成其余，按最像分一组、去掉已买的、推剩下的三步得推荐④⑤。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/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**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** 两人组在打勾表上数重合，汇报"你和谁重合几件"，一起说出推荐。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**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当当当，买菜软件开张了。这张表就是你们小区的购物记录：你买过①②③，A②③④，B①③⑤，C只买过①⑤。软件干三件事，三句口诀：看过去、算相似、猜喜欢。看过去——拿买过的当依据。算相似——数你跟谁买重复的最多。我先示范：你和A都买过②③，重合2件。再算你和B、你和C，同桌互相检查。（巡回，耳语数错组一个一个对名字）谁重合最多？（A和B，都2件）C呢？（1件）你和A、B最像，分一组，人以群分。猜喜欢——把买过的①②③划掉，A还剩④，B还剩⑤，推给你④⑤。这就是基于用户：先算人像不像，再推你没买过的。猜得对吗？不一定——只是在猜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设计意图：** 重合几件是本课数学难点，用打勾表把数变勾；教师只示范一组；猜得对吗？不一定埋下可能不是结论。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15 关 / 共 18 关    ·    06 / 17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第15课 · 在线购物中的推荐算法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建构·活动3（15'—22'）：基于产品的推荐——再看货凑不凑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** 同一张表换脑筋：不看人，看货——数买过①的人还一起买了什么，按次数去掉已买的后推荐：③×2次、⑤×2次、②×1次，推⑤；与活动2对照：一个先看人，一个先看货。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/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**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** 两人组给"买过①的人"（你、B、C）还买了什么打勾数次数；说出推荐并比较两次。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**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软件还有第二种脑筋：不看人，看货。买过①的人还一起买了什么？买过①的有谁？（你、B、C）除了①还买了什么？你买②③，B买③⑤，C买⑤。打勾数次数：③几次？（2次）⑤？（2次）②？（1次）最关键的一步——把买过的①②③划掉，没买过的里面谁最多？（⑤）对，推⑤。这叫基于产品：不算人，算货和货常不常凑在一起，物以类聚。一种先看人，一种先看货，谁聪明？都聪明，也都只是在猜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设计意图：** 同一数据两种路径，学生说出一个先看人一个先看货；划掉已买的反复强调；两结果不同，为C层留活证据。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15 关 / 共 18 关    ·    07 / 17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第15课 · 在线购物中的推荐算法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建构·活动4（22'—24'）：认识神经网络推荐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** 第三种做法：数据多、线索多时把各类信息交给机器自己学规律，叫神经网络推荐；本课只认名字。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/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**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** 跟说一遍名字；说说"哪些线索机器也拿去用"。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**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还有一种更厉害的：数据多、线索多时——男女、多大、哪儿人、看过什么、商品长什么样——全塞给机器自己学规律，这叫神经网络推荐。今天只认名字，怎么学等你上中学。三种推荐：基于用户、基于产品、神经网络，共同点是——都在猜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设计意图：** 严控2分钟，只认名字不展开；收在都在猜，为落点蓄力。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15 关 / 共 18 关    ·    08 / 17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第15课 · 在线购物中的推荐算法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A层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半成品表格（数据同教材，**以教材为准**）：重合栏已示范一组，照样子数完其余算推荐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三关任务，自己选起点。A关：教材那张表，照样子数完重合写推荐。B关：换新表，甲乙丙三家，两种方法各算一遍。C关：这张表有陷阱——两种方法算出的推荐不一样，你看看一样不一样，写一句这说明什么。老规矩：做完举手，小老师检查，过了才能闯下一关。开始。（巡回：A层耳语一个一个对名字；B层提示别忘了划掉已买的；C层只问两种方法各自看见了一样东西，是什么）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B层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换新数据（你①②③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甲①③④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乙②③④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丙①④⑤），独立完成两种推荐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三关任务，自己选起点。A关：教材那张表，照样子数完重合写推荐。B关：换新表，甲乙丙三家，两种方法各算一遍。C关：这张表有陷阱——两种方法算出的推荐不一样，你看看一样不一样，写一句这说明什么。老规矩：做完举手，小老师检查，过了才能闯下一关。开始。（巡回：A层耳语一个一个对名字；B层提示别忘了划掉已买的；C层只问两种方法各自看见了一样东西，是什么）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C层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挑战数据（你①②③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甲②③④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乙①⑤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丙①⑥）：两种方法推荐一样吗？写一句发现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三关任务，自己选起点。A关：教材那张表，照样子数完重合写推荐。B关：换新表，甲乙丙三家，两种方法各算一遍。C关：这张表有陷阱——两种方法算出的推荐不一样，你看看一样不一样，写一句这说明什么。老规矩：做完举手，小老师检查，过了才能闯下一关。开始。（巡回：A层耳语一个一个对名字；B层提示别忘了划掉已买的；C层只问两种方法各自看见了一样东西，是什么）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15 关 / 共 18 关    ·    09 / 17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第15课 · 在线购物中的推荐算法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配图占位：『在线购物中的推荐算法』插图（教师自行补充）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 / 截图 / 课本配图）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建议配图：『在线购物中的推荐算法』核心情境图（课本相关页插图）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建议配图：学生活动过程 / 作品照片（任务单、贴图、流程图、实物等）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15 关 / 共 18 关    ·    10 / 17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第15课 · 在线购物中的推荐算法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口诀 / 核心句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2057400"/>
            <a:ext cx="11277295" cy="256032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057400"/>
            <a:ext cx="10545775" cy="2560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看过去（拿买过的当依据）→ 算相似（数重合几件）→ 猜喜欢（去掉已有的，推剩下的）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15 关 / 共 18 关    ·    11 / 17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第15课 · 在线购物中的推荐算法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  第15课  在线购物中的推荐算法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三句口诀：看过去（拿买过的当依据）→ 算相似（数重合几件）→ 猜喜欢（去掉已有的，推剩下的）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基于用户（先看人）：你-A重合②③=2；你-B重合①③=2；你-C重合①=1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A、B最像分一组 → 划掉已有的 → 推④⑤（人以群分）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基于产品（先看货）：买过①的人还买了③×2次、⑤×2次、②×1次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划掉已有的 → 推⑤（物以类聚）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神经网络推荐：数据大、线索多 → 机器自己学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落点：推荐给的是"可能"不是"结论"——选不选在自己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安全三句：不输敏感信息｜比一比价（防杀熟）｜想买什么自己搜（防信息茧房）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15 关 / 共 18 关    ·    12 / 17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第15课 · 在线购物中的推荐算法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896112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三步解释推荐（目标1）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不看板书讲清三步各配一例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讲清三步，例子需提示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提示下讲出两步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只能说出一两句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两种方法演算（目标2）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独立完成新数据两种推荐，过程完整无误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完成一种、另一经提示修正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半成品提示下完成一种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需陪同才能数对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可能不是结论辨析（目标3、4）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能指出两法推荐不同并解释，再举一例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能说出并举一例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经提示能说出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认为推荐的就是我喜欢的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安全自护（目标4）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完整说出安全三句并能讲给家人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说出不输敏感信息和比一比价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提示下说出一句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说不出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15 关 / 共 18 关    ·    13 / 17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第15课 · 在线购物中的推荐算法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783080"/>
            <a:ext cx="351525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课堂任务单（必做）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购物记录表演算完成至自选层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层级：A层必达；B/C层选做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783080"/>
            <a:ext cx="351525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生活观察单（必做）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1098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回家看家长手机买菜/刷视频时，软件推荐显示了什么？符合平时爱买的吗？记下并**讲给家长听**：推荐只是可能；不会写用拼音或画图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层级：全员（A层可家长代记）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783080"/>
            <a:ext cx="351525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亲子口头作业单（选做）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2116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给家长讲看过去、算相似、猜喜欢，请家长举被猜中/没猜中一例；提醒不同软件比一比价；请家长签名，不在身边可电话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层级：全员鼓励，B/C层必做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15 关 / 共 18 关    ·    14 / 17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第15课 · 在线购物中的推荐算法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128016" cy="166420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商品名①②③可换成实物（酱油、醋、鸡蛋、作业本），数重合不变；用户说成人家/买家；换数据保持两家重合最多、一家只一件的结构。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3465576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3465576"/>
            <a:ext cx="128016" cy="166420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3872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无网替代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014216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购物记录表、数据卡、打勾表课前打印；断网不碰浏览器；无投影则黑板画大表+任务单照算。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330952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330952"/>
            <a:ext cx="128016" cy="16642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540410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课堂管理提醒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879592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本课演算密度高易走神，用两人分工+计时保持张力；数学弱的先只完成A层并口头说思路；数错重合不点名，请小老师到座位旁帮；下课前1分钟收任务单。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---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&gt; **使用说明**：本文件与《第三单元备课（下）·第16-18课》合为完整单元教案；教材数据、栏目名称以课本原文为准，标注（以教材为准）处请备课时复核；任务单、素材包请按第五部分第3条清单课前备齐。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---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15 关 / 共 18 关    ·    15 / 17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第15课 · 在线购物中的推荐算法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梳理（35'—39'）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合·梳理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5分钟　|　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** 起立齐读口诀；跟读落点与安全三句；记亲子作业。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**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起立，三句口诀齐读：看过去——拿买过的当依据；算相似——数重合几件；猜喜欢——去掉已有的，推剩下的。（两遍）记住今天的落点：推荐给的是可能，不是结论。推④也可以只要⑤，推⑤也可以不买——选不选还在你自己。安全三句跟我读：姓名电话家住哪，软件再方便也不给。买之前，不同软件比一比价——别让熟人价变贵人价。想买什么自己搜，别只点一类。作业在任务单背面：生活观察单加亲子作业单，回家看妈妈买菜时软件推了什么，讲给她听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设计意图：** 齐读保全员参与；安全三句把杀熟、茧房、敏感信息化为口头禅。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15 关 / 共 18 关    ·    16 / 17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第15关，通过！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守约时间到；闯关地图贴星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994867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843076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9015984" y="4023360"/>
            <a:ext cx="411480" cy="411480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960120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1018641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1077163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15 关 / 共 18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