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算法的影响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16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算法对生活的影响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16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能结合小明案例说出算法的价值：能够在一定时间内获得正确的结果，帮助人们解决各种生活问题；能提高办事效率、降低信息选择的成本，为人们提供更丰富更易获取的产品和服务。（信息意识）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能结合生活实例说出算法的局限与安全风险：信息茧房、大数据杀熟、过度依赖、隐私与数据安全，每人至少准确对应 1 个实例。（信息社会责任）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能在小组思辨中使用句式支架完整表达观点（我觉得……因为……举个例子……），并用我同意／不同意……因为……回应同伴。（信息社会责任）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0-3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上节回顾快问快答（第 15 课：推荐算法）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3-8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活动①小明的新闻首页（案例导入）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8-16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活动②算法帮了什么忙——价值清单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16-24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活动③四个麻烦辨一辨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24-35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活动④小组思辨沙龙＋举牌表态（A/B/C 分层）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35-40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总结提升：用好它、管住它＋安全约定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活动① 小明的"新闻首页"（3-8'，感知）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呈现教材小明智能推荐新闻阅读案例（以教材为准），让学生从案例中看见算法的两面。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看课件／听讲述，记住一个细节：小明看到了什么、没看到什么。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讲述（案例情节以教材原文为准，此处为教学化转述）：有个同学叫小明，喜欢用手机看新闻。他第一次点开一条足球新闻，接下来几天，首页全是足球；他偶尔点开一次做菜的视频，接下来又全是做菜。同学们想一想——小明的首页是变乖了，还是变窄了？先不回答，记住这个问题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设计意图：案例具象可感；变乖还是变窄一问埋下思辨冲突，让价值与局限都从案例里长出来，而不是先给结论。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活动② 算法帮了什么忙——价值清单（8-16'，建构）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承接案例与第 13-15 课所学，小组以它替我们解决了什么为题列算法价值清单，再对照教材表述。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 人小组讨论 2 分钟，列举"算法帮我们做的事"（导航、外卖、推荐、语音输入等），派代表说 1 条；在任务单"价值清单"处记录。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先请 2-3 个组说，再对照板书提炼：大家说的这些，教材替我们总结好了——好的算法能够在一定时间内获得正确的结果，帮助我们解决各种生活问题；它还能提高办事效率、降低我们挑东西、选信息的成本，让我们获得更丰富、更容易得到的产品和服务，整个社会也转得更快。（在黑板左侧板书价值三条）追问一句：没有算法，你妈妈买菜想挑一把青菜，要翻多少页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设计意图：价值不靠灌输——学生先倒经验，教师再贴标签，概念从活动中生成；乡土例子（买菜翻页）保证人人有话说。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活动③ 四个"麻烦"辨一辨（16-24'，建构）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每组认领一张情境卡，辨一辨这是哪种麻烦，把概念与实例挂钩。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小组领卡讨论 2 分钟，把卡上现象与"信息茧房／大数据杀熟／过度依赖／隐私与数据安全"配对，用句式卡说："这是______，因为______。"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给句式示范：这句话照着说——这是信息茧房，因为手机只推我喜欢的内容，别的一概看不见。再发卡让各组辨。学生辨完，教师逐张确认并板书四个概念名，各配一句大白话：杀熟就是看人给价，老用户反而买得贵；过度依赖就是离开导航，连去县城的路都不会挑；隐私与数据安全，就是我们的姓名、电话、家庭住址不能随便输进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设计意图：配对＋句式把抽象概念钉在生活实例上，是本课防说空话的第一道支架；四类局限与教材表述一一对应，不拔高、不遗漏。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活动④ 小组思辨沙龙＋举牌表态（24-35'，应用，含 A/B/C 分层）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围绕算法对我们的生活，是利大还是弊大举行小组沙龙，人人用句式发言，最后举牌表态。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按层完成任务单（见下），沙龙中每人至少发 1 次言；最后小组商量，举三色牌表态并派代表说 30 秒理由。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组织流程照念：现在开沙龙。规则三条：第一，开口必须用句式卡，照念也算数；第二，不评论人，只评论观点；第三，别人说完，你先说我同意或我不同意，再说理由。给大家 4 分钟讨论，然后每组举牌，代表只说 30 秒。分层要求：**A 层（基础）**从四张情境卡中选一张，说清好在哪、麻烦在哪；**B 层（提高）**结合自己或家人的真实经历（如妈妈买菜软件、自己刷视频），完整说我觉得……因为……举个例子……；**C 层（挑战）**用我同意／不同意……因为……回应别组观点，并给出一条防麻烦的具体做法（如看到存疑的答案先问老师）。对说得空的组，追问：能举个例子吗？举个你家的例子。对内向学生，允许先写后说、小老师陪同说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设计意图：句式支架是第二道防空转设计；落到生活实例是硬要求；三色牌让模糊立场显性化，自然引出要看用法的辩证结论；分层让零基础学生也有完整发言。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配图占位：『算法对生活的影响』插图（教师自行补充）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建议配图：『算法对生活的影响』核心情境图（课本相关页插图）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第16课 算法对生活的影响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价值（用好它）                局限（管住它）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一定时间内获得正确的结果      信息茧房——只推你喜欢的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效率高·选择成本低            大数据杀熟——看人给价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产品更丰富·更易获取          过度依赖——离开算法不会挑路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社会运行更高效              隐私与数据安全——敏感信息不乱输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态度：辩证看、主动选、先核实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价值理解（目标1）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准确说出价值要点并举 2 个例子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说出价值要点并举 1 个例子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说出 1 条价值，例子靠提示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说不出算法有什么好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局限与安全（目标2）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4 类局限各对应 1 个实例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对应 3 类并举实例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对应 2 类，实例需提示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只会说不好，无实例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句式表达（目标3）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两次以上完整用句式发言并有回应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一次完整发言，句式基本正确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照句式卡能说通一句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未参与发言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倾听与尊重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认真听并记录他人观点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能听完再发言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经提醒能倾听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打断他人、评论人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 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课堂任务单：完成价值清单和四张情境卡配对，写下我的承诺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层级：课堂任务单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 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生活观察单：请家人打开手机短视频或买菜软件，观察 10 分钟，记录它推了什么、像不像上次看的，写两句发现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层级：生活观察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 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亲子口头作业单：给家长讲信息茧房和大数据杀熟，请家长各举一个例子，家长签字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层级：亲子口头作业单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教材小明案例情节以课本原文为准；四张情境卡本地化——①刷短视频老是一样的内容；②同一班车，妈妈的手机比新用户的贵；③爷爷去县城，没有导航就不认得新路；④弹窗要填姓名电话才有奖励。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本课纯讨论，无需网络与电脑；如需视频素材提前下载本地，或教师口述演绎。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讨论易变闲聊——每组指定记录员，只许发言人举手；句式卡人手一张，照念也算过关；只评观点不评人；三色牌课前点数、课后收回。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算法对生活的影响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梳理（35-40'）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师生共同提炼本课结论与使用约定。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跟教师齐读"使用约定"三条，在任务单"我的承诺"处签名。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照念：算法没有绝对的好坏，关键看我们怎么用。送大家三句话：第一，算法帮我们省时间，我们就把省下的时间用来读书、运动；第二，它只推你喜欢的，我们就要主动看看不一样的内容；第三，不输入个人敏感信息；机器答的不一定对，遇到存疑内容先核实。能做到这三点，你就是算法的管理者，不是它的奴隶。作业见任务单，分三层，都不用电脑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设计意图：把思辨结论转化为可执行的行为约定，渗透信息社会责任（不输入敏感信息、不盲信机器输出、会核实）。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第16关，通过！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16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