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算法的影响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17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人机对话的实现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17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人机对话的实现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能结合教师模拟／视频实例，说出人机对话的三个基本环节（语音识别、语义理解、语音合成）各负责什么，并在流程图中指出它们的位置。（信息意识）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能用自然语言描述AI 失物招领机的算法，画出流程图，并用分支结构编程实现（或完成纸质对话脚本）。（计算思维）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通过对比实验说出两次回答不一样的原因是用户输入不同，知道机器应答由预先设计的算法控制、机器不是真的懂；知道与对话机器交流时不输入真实姓名、班级、家庭信息，机器答的不一定对、存疑要核实。（计算思维／信息社会责任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人机对话的实现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人机对话的实现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上节回顾快问快答（第 16 课：价值与局限）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活动①失物招领机现场翻车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8-16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活动②拆三个环节：机器怎么听懂又开口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16-24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活动③描述算法→画流程图（纸上设计优先）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24-35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活动④实现＋对比实验＋多次对话挑战（A/B/C 分层）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概念回顾＋安全约定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人机对话的实现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活动① "失物招领机"现场翻车（3-8'，感知）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教师模拟一台失物招领机，让学生现场体验它只会一句的尴尬，暴露规则型本质。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3-4 名学生轮流对"机器"报失物／拾物，观察机器的回答。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提前与 1 名学生串演（或教师双簧变声）。照念开场：这是一台失物招领机，你们对它说话，它来回答。学生 A：我捡到一串钥匙。教师（机器腔）：请交到学校传达室，谢谢。学生 B：我的红领巾不见了。教师（机器腔）：请交到学校传达室，谢谢。学生 C：我捡到一本语文书。教师（机器腔）：请交到学校传达室，谢谢。——学生哗然后，教师提问：它怎么什么都答一句？它听懂你们说的话了吗？它答的话，是谁写的？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设计意图：现场翻车制造认知冲突：机器不是万能、更不是真懂；答的话是谁写的一问，直指预先设计的算法，本课难点在此埋下伏笔。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人机对话的实现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活动② 拆三个环节（8-16'，建构）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回放模拟过程，把人—机对话拆成三个基本环节。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跟着教师用手势"走"一遍流程：说→听→想→答；在任务单流程图上贴三个环节标签。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边比划边讲：我们对着机器说我捡到一串钥匙。机器先把声音变成文字，这叫语音识别——听懂话；再弄明白你问的是什么，这叫语义理解——明白问的是什么；最后把答案用声音说出来，这叫语音合成——把答案说出来。（板书三个环节）追问：刚才招领机为什么翻车？——它的语义理解只会一招：不管谁来，都按捡到东西答。它是真的听懂了你的话吗？不是。它的每次回答，都是人事先设计好的算法在值班。机器不是真的懂，没有自己的想法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设计意图：三个概念从翻车复盘里生成，不先讲后背；用算法值班的比喻解释预先设计，回应本课难点。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人机对话的实现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活动③ 描述算法→画流程图（16-24'，建构）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全班一起用自然语言描述招领机算法，再画成分支流程图（纸上设计优先）。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跟着教师口述算法，在任务单上补全流程图：开始→输入物品→判断→两个分支→输出→结束；小组内互查流程图。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带着学生一句句描述：我们先把算法说清楚：用户输入物品名称；如果输入的是钥匙，就回答请交到传达室；如果输入的是红领巾，就回答请交到广播室；否则，回答请拨打老师电话。——这就是分支结构。（失物招领机的具体规则以教材为准）示范画流程图：菱形判断框写输入=钥匙？，两个出口分别连两个处理框，最后汇到输出。提醒：程序一句对一框，等会儿上机就照这张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设计意图：纸上优先落实总纲三多三不；流程图是半成品程序的图纸，A 层学生也能凭图完成。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人机对话的实现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活动④ 实现＋对比实验＋多次对话（24-35'，应用，含 A/B/C 分层）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上机（或纸质脚本）完成招领机，做两次回答为什么不一样的对比实验，挑战层实现多次对话。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分层完成任务单：**A 层**打开半成品程序，只改两个答语（如把"传达室"改成"失物招领箱"），运行看效果；**B 层**照自己画的流程图补全 if-elif-else，运行并用"钥匙／红领巾／其他"三组输入验证；**C 层**在程序外循环，实现多次人机对话（连续一问一答，输入"再见"结束）。之后全班做对比实验：同一个程序，输入"钥匙"和"红领巾"，记录两次回答。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先广播演示半成品运行：打开桌面本课资料里的失物招领机，先运行一遍，看看它怎么答。再分层指导：对 A 层只要求改一处：把传达室三个字改成失物招领箱，运行。对 B 层提醒对照流程图：一句程序对一个框，别漏 else。对 C 层提示：让程序外面套一个 while，输入再见就 break。对比实验时提问：同一个程序，两次回答为什么不一样？引导学生自己得出结论：用户输入不同，机器按预先设计的分支应答——是算法在值班，不是机器听懂了。最后 2 分钟请 1-2 组演示多次对话效果。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设计意图：半成品降低门槛；对比实验让输入不同→回答不同变成学生自己得出的结论；C 层循环挑战衔接教材多次人机对话的提升要求。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人机对话的实现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配图占位：『人机对话的实现』插图（教师自行补充）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建议配图：『人机对话的实现』核心情境图（课本相关页插图）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人机对话的实现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第17课 人机对话的实现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我们说的话 → 语音识别（听懂话）→ 语义理解（明白问的是什么）→ 语音合成（把答案说出来）→ 机器的回答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失物招领机算法：输入物品 → 判断 → 钥匙→传达室／红领巾→广播室／其他→问老师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流程图：开始—输入—◇判断—分支—输出—结束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两次回答不一样 = 用户输入不同（按设计应答）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本质：机器不是真的"懂"——所有应答都由预先设计的算法控制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人机对话的实现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三环节辨识（目标1）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说清三个环节及顺序并举 1 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说出三个环节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经提示能说全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说不出环节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算法描述与流程图（目标2）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独立补全流程图，分支完整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补全主要分支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照样例能画一半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无法下笔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程序/脚本实现（目标2）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 B 层并实现多次对话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 B 层三组输入验证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 A 层（改答语能运行）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未运行成功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对比辨析与安全（目标3）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说清输入不同→回答不同并举安全例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说清原因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经提示说出原因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认为机器真的懂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人机对话的实现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 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课堂任务单：补全流程图＋半成品改一处并运行成功（课内完成）；口头向同桌讲一遍三个环节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层级：课堂任务单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 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生活观察单：请家长用一次手机语音助手（或自己观察），记下我说了什么→它答了什么，猜一猜它经过了哪三个环节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层级：生活观察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 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亲子口头作业单：当小老师，用失物招领机和家长角色扮演（家长报物品，你按程序答），并讲清它为什么只会这么答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层级：亲子口头作业单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人机对话的实现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无智能音箱——启用教师双簧模拟／本地视频／纸质脚本卡三通道；失物招领场景替换为班级失物招领箱，物品选学生真会捡到的（红领巾、钥匙、水杯、作业本）。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无网替代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半成品程序断网本地运行；设备故障或无电脑时，纸质脚本卡＋角色扮演人肉招领机（一人持脚本按分支答话），同样完成对比实验。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上机课执行机房契约（只开指定文件）；机器腔表演时学生易起哄，开场约定对话用平时说话的音量；演示用广播大屏；运行成功的小组先举手，小老师巡堂而非教师逐个跑。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人机对话的实现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梳理（35-40'）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回顾三环节与本质，立安全约定。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齐读约定，任务单"安全提醒"处打勾。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照念：今天记住三件事：第一，人机对话有三个环节——语音识别、语义理解、语音合成；第二，机器的每次回答都是预先设计好的算法在管着，机器不是真的懂，没有自己的想法；第三，和机器说话，不输入真实姓名、班级、家庭信息；机器答的不一定对，遇到存疑内容，先问老师、问家长，核实后再采用。下节课，我们看更聪明的对话机器人怎么找答案的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设计意图：收束于本质认识与安全伦理，为第 18 课找得到答留接口。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第17关，通过！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17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