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泛在的数据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身边的数据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能在教室和生活中找出至少5种数据，说出它记了什么事实。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能用自己的话说出数据是对事实的记录，区分数据和猜测。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愿意在生活中留意数据，遵守课堂契约（只记事实、不编造）。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发现身边的数据，理解数据是事实的记录。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从具体事物中抽象出这是数据。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填我的数据卡（日期/天气/体温/心情） 独立＋小老师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410358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410358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410358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410358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410358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数据猎人：在教室与图片里找数据 全班比赛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357676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357676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8-23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357676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357676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357676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归纳数据是对事实的记录；区分数据与猜测 汇报＋全班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4304995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4304995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23-35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4304995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4304995"/>
            <a:ext cx="109728" cy="782726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4304995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 自选层级＋小老师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5252313"/>
            <a:ext cx="1234440" cy="782726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5252313"/>
            <a:ext cx="1234440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5252313"/>
            <a:ext cx="9905695" cy="78272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5252313"/>
            <a:ext cx="109728" cy="782726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5252313"/>
            <a:ext cx="9448495" cy="78272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小结＋亲子作业＋守约时间 全班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活动一：热身——我的数据卡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0-3分钟　|　用3分钟填任务单顶部我的数据卡，让学生第一眼看见自己也带着数据。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在任务单上填：今天的日期、天气符号、自己的体温（照晨检本）、一个心情符号；小老师帮不识字的同学。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口令跟我念——一二三，坐端正；四五六，拿铅笔。看任务单最上面我的数据卡：今天几号？画个太阳还是雨？体温多少度？打个心情符号。这些小格子，记的就是你今天的事实。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设计意图：从学生自身数据切入，零门槛建立我也有数据；为事实的记录埋伏笔。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活动二：感知——数据猎人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3-8分钟　|　游戏数据猎人：在教室实物和课件图片中找数据，限时抢答，组长记黑板。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分组在教室找数据（门牌号、时钟、身高尺、图书编号），看课件乡村图（菜价牌、体温打卡表、快递柜号）抢答；每组至少报3个。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今天咱们当数据猎人！教室里有数字吗？黑板右上角几点？墙上的身高尺多少？课件里集市菜价牌写啥了？都算猎物！一组报一个，组长上黑板记。找得多的组加一颗星。注意——只记你看到的，不猜！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设计意图：5分钟内见游戏；全员参与找数据；只记看到的暗含数据=事实；乡土图拉近距离。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活动三：建构——什么是数据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8-23分钟　|　把猎物归纳成一句话：数据是对事实的记录；再用对比区分数据与猜测。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看黑板清单，跟老师齐说"这些都是记事实的，叫数据"；对两个例子判断"这是数据还是猜测"（如"小明身高135厘米"vs"小明大概很高"）。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黑板上这一串——体温36.5、门牌3号、菜价2元、身高135，它们有个共同点：都记了一件真发生的事。这种记事实的东西，就叫数据。那小明大概很高是数据吗？（生：不是，是猜的。）对！数据记的是事实，不是猜的、不是想的。再判一个：今天气温12度——数据还是猜？数据！是气象站量出来的事实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设计意图：概念从活动清单倒推归纳，不空讲；数据vs猜测对比突破难点；话术用学生刚找的例子。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在任务单数据清单上，照黑板例子抄5个身边数据并圈出记了什么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教师：三层任务自选起点，完成一层举手，小老师检查过关贴星，再挑战上一层。A层照黑板抄5个就过关；C层要换自己村里、家里的新数据，不能编。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独立写8个身边数据（教室/家里各半），每个标记了什么事实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教师：三层任务自选起点，完成一层举手，小老师检查过关贴星，再挑战上一层。A层照黑板抄5个就过关；C层要换自己村里、家里的新数据，不能编。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写8个数据外，再换自己身边的新数据（如村里产量、家禽数）并说清来源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教师：三层任务自选起点，完成一层举手，小老师检查过关贴星，再挑战上一层。A层照黑板抄5个就过关；C层要换自己村里、家里的新数据，不能编。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配图占位：『身边的数据』插图（教师自行补充）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建议配图：『身边的数据』核心情境图（课本相关页插图）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数据 = 对事实的记录（不是猜的、不是想的）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第1课 身边的数据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数据猎人找到的：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体温36.5℃  门牌3号  菜价2元  身高135cm  图书编号042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一句话：数据 = 对事实的记录（不是猜的、不是想的）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判一判：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小明身高135cm  → 数据（量出来的事实）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小明大概很高    → 猜的（不是数据）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数据识别（目标1）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能独立找出10种以上并说清记了什么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能找5-9种，表述清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能找3-5种，需提示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不足3种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概念理解（目标2）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能区分数据与猜测，举2例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能区分，举1例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跟小组能区分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混淆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合作与守约（过程性）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主动助人＋全程守约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完成本层＋守约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经提醒守约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需关注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第1课任务单（我的数据卡＋数据清单，课上完成，A/B层必交）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5811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85811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22971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68691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在家找3种数据（如电表数、米缸剩多少、药盒用量），说给家人听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14422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14422" y="1783080"/>
            <a:ext cx="1962851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51582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7302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写5种数据并标记了什么事实，其中2种来自村里/集市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43033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43033" y="1783080"/>
            <a:ext cx="1962851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0193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5913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采访家长你今天靠什么数据做事，记一个用数据做决定的例子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层级：C层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71644" y="1783080"/>
            <a:ext cx="1962851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71644" y="1783080"/>
            <a:ext cx="1962851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8804" y="1783080"/>
            <a:ext cx="1688531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54524" y="2606040"/>
            <a:ext cx="1597091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给家长讲什么是数据，举3个家里例子，家长签字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数据案例用体温打卡、班级点名、集市菜价牌、图书角编号、村里家禽数；教材陌生案例先问谁见过再替换。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全程纸质与实物，无需开机；数据猎人用教室实物＋课件乡村图；概念归纳后学生口头报、黑板记。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本课是第一单元第1课，课前3分钟重温契约三条（只开指定文件、不输入个人信息、网上先验证）；贴闯关地图第1关；对一开机就点浏览器的学生用先闯关再自由疏导，不当众批评。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身边的数据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齐答本课核心句；记录亲子口头作业；完成任务小组获守约时间。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当了一回数据猎人。一句话带走——数据，是对事实的记录，不是猜的。一起说！亲子作业：回家当小老师，给爸爸妈妈讲什么是数据，举3个家里的例子，家长签字。守契约的小组，现在获得守约时间3分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设计意图：首尾呼应，概念再次从活动生成；布置无设备作业；守约时间疏堵结合。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