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第一单元 泛在的数据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2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多样的数据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2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多样的数据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能区分数值、文字、图像、声音四类常见数据，各举出生活例子。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能说出同一件事可以用不同形式的数据表示并举一例。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愿意用分类的眼光观察身边的数据，遵守课堂契约。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多样的数据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区分数值、文字、图像、声音四类数据。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理解同一事实可有多种数据形式。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多样的数据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0-3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热身　认四类数据标本实物 独立＋小老师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410358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410358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3-8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410358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410358"/>
            <a:ext cx="109728" cy="782726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410358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分类贴纸：把卡片归到四色区 小组竞赛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357676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357676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8-23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357676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357676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357676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归纳四类型；同事实不同形式 汇报＋全班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4304995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4304995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23-35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4304995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4304995"/>
            <a:ext cx="109728" cy="782726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4304995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A/B/C分层任务 自选层级＋小老师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5252313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5252313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35-40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5252313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5252313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5252313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小结＋亲子作业＋守约时间 全班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多样的数据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活动一：热身——认一认数据标本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0-3分钟　|　用3分钟认识四件数据标本实物，建立四类数据的直观印象。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看实物袋：体温计（数值36.5）、图书（文字"西游记"）、班级合照（图像）、闹钟（声音）；小老师帮读标签。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今天请来四位数据标本：体温计上36.5是数；图书封面西游记是字；这张合照是图；闹钟滴答是声。它们样子不一样，可都是数据——因为都记了事实。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设计意图：用实物建立四类直观，比纯讲名词有效；为零基础学生降低认知坡度。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多样的数据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活动二：感知——分类贴纸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3-8分钟　|　游戏：把混装的数据卡片贴到四色区（红数值/蓝文字/绿图像/黄声音），限时竞赛。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每组一叠卡片（菜价2元、书名、体温照片、鸟叫录音名、身高135…），商量后贴到对应颜色区；贴完互查。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卡片大乱炖！请小组把它们送回家——数回家的红区，字回蓝区，图回绿区，声回黄区。贴完邻组互查：贴错的一张，帮它搬家。最快最对的组加星。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设计意图：5分钟内见游戏；动手贴强化四类边界；互查促成全员开口纠错。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多样的数据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活动三：建构——四类型与"同事实不同形式"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8-23分钟　|　归纳四类型名称；用今天很热演示同一事实可用温度数或出汗照片表示。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跟板书齐说四类名称；对"今天很热"想两种数据表示（温度36℃／出汗照片），写在任务单。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四位标本归了类，名字记住：数值、文字、图像、声音。考一题：今天很热是事实，能用哪些数据记？（生：36度！出汗的照片！）对！同一件事，可以记成一个数，也可以拍成一张图——形式不同，记的都是同一件事实。再想一个：小明来了怎么记？（生：点名册打勾！照片！）打勾是文字符号，照片是图像，都对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设计意图：概念从分类游戏倒推；同事实不同形式用学生举的例子突破难点；不空讲定义。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多样的数据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把教师给的10张印好卡片，贴到任务单四色格（数值/文字/图像/声音）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教师：三层自选。A层卡片印好了，只贴格子；B层要自己写还要举同事实不同形式；C层换自己村里、快递站的新数据，例子举两个。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独立写6种身边数据，分类标类型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再举1个同事实不同形式例子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教师：三层自选。A层卡片印好了，只贴格子；B层要自己写还要举同事实不同形式；C层换自己村里、快递站的新数据，例子举两个。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写6种外，换自己身边新数据（如快递单号、村里广播）分类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举2个同事实不同形式例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教师：三层自选。A层卡片印好了，只贴格子；B层要自己写还要举同事实不同形式；C层换自己村里、快递站的新数据，例子举两个。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多样的数据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配图占位：『多样的数据』插图（教师自行补充）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建议配图：『多样的数据』核心情境图（课本相关页插图）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多样的数据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第2课 多样的数据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四类数据（都记事实）：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数值  36.5℃  2元  135cm      → 红区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文字  "西游记"  点名册打勾     → 蓝区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图像  班级合照  体温照片        → 绿区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声音  闹钟滴答  鸟叫            → 黄区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同一事实，不同形式：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"今天很热" → 36℃（数值） / 出汗照片（图像）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"小明来了" → 打勾（文字） / 合照（图像）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多样的数据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类型区分（目标1）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四类各举2例，区分无误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四类各举1例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能区分两类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混淆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同事实不同形式（目标2）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举2个清楚例子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举1个例子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跟小组能说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合作与守约（过程性）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主动助人＋全程守约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完成本层＋守约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需关注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多样的数据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第2课任务单（分类贴纸＋同事实例子，课上完成，A/B层必交）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85811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85811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22971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68691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在家找数值、文字各2个，说给家人听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14422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114422" y="1783080"/>
            <a:ext cx="1962851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51582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97302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写6种数据分类标类型，举1个同事实不同形式例子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43033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443033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0193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5913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记一个村里广播/快递单新数据并分类，举2个同事实例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层级：C层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71644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771644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8804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54524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给家长分四类数据各举家里一例，家长签字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多样的数据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数据标本用体温计、图书角藏书、班级合照、闹钟；同事实例子用今天很热小明来了等校园生活。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全程纸质卡片＋贴纸，无需开机；若演示电子表格分类，用教师机广播看老师做，学生口头报类别。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贴纸游戏控制音量，用贴完坐正口令收；两人一机时第二台指挥官负责核对分类；对分类犹豫的学生，先让其只贴最确定的一种，不当众纠正。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多样的数据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齐答四类名称；记录亲子口头作业；守约时间。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数据不只有数字——数值、文字、图像、声音，四类都记事实。同一件事还能换着形式记。一起说四类名！亲子作业：回家给家长分四类数据，各举一个家里的例子，家长签字。守约时间发放。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设计意图：概念齐诵强化；亲子作业把分类带回家；无设备。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第2关，通过！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2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