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泛在的数据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3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数据的价值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3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数据的价值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能结合乡土案例说明数据如何帮助人们做决定（至少1个）。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能参与一次用数据投票/算账做决定的活动，说出看数据比拍脑袋靠谱。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愿意在生活中先看数据再判断，遵守课堂契约。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02 / 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数据的价值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举例说明数据帮助做决定。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体会让机器算、人看结果的决策思路。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03 / 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数据的价值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0-3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看数据卡猜用途 独立＋小老师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410358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410358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3-8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410358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410358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410358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班级投票：春游去哪靠数据定 全班投票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357676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357676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8-23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357676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357676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357676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三地案例说数据帮做主；机器算人看结果 汇报＋全班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4304995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4304995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23-35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4304995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4304995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4304995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 自选层级＋小老师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5252313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5252313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35-40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5252313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5252313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5252313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小结＋亲子作业＋守约时间 全班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04 / 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数据的价值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活动一：热身——数据卡有什么用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0-3分钟　|　用3分钟看三张数据卡，猜它们能帮人决定什么。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看卡：班级身高表、一周菜价、村里产量；猜"这卡能帮人定啥"，小声告诉同桌。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三张卡：身高表、菜价、产量。它们能帮大人决定什么？先不答，猜给同桌听。提示：校服尺码、今天买啥菜、明年种啥——和这三张卡对得上吗？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设计意图：从数据→决定疑问切入，制造探究动机；三案例即本课主线。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05 / 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数据的价值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活动二：感知——班级投票定春游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3-8分钟　|　游戏：用想去哪儿的人数数据决定春游地点，体验看数据做主。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三选项（公园/山坡/农田）举手计数，组长记黑板；看哪边数大，全班确认去哪儿。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春游去哪？不拍脑袋——举手数人数！公园几人？山坡几人？农田几人？黑板上比一比，哪边多就去哪。看，不是老师说了算，是数据说了算。这，就是数据的价值。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设计意图：5分钟内见游戏；数人数定去向让学生亲历数据决策；乡土选项（农田）贴近生活。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06 / 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数据的价值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活动三：建构——数据帮做主与"机器算人看结果"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8-23分钟　|　用三地案例归纳数据帮做决定；引出让机器去算，我们专心看结果。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看课件三案例，每组认领一个说"数据帮定了什么"；听"机器算人看结果"并记一句。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三个真事：①班级身高表——定每人校服尺码，不试穿也合身；②一周菜价——看哪天便宜买哪天，省钱；③村里产量——去年稻子收得多，今年多种稻。数据都帮人做了决定。算这些数很烦？交给机器——电子表格一拉就出平均数。我们人，专心看结果、做选择。记住：让机器去算，我们专心看结果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设计意图：乡土案例落地价值；机器算人看结果为第二单元电子表格埋主线；话术用学生刚投的票呼应。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07 / 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数据的价值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在任务单上，把教师给的3个案例（身高/菜价/产量）各连到帮定的决定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教师：三层自选。A层连线就行；B层要写自己村里的真例子；C层升级当小研究员——设计个小调查，用数据说话。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独立写1个数据帮做决定的家乡例子，说清看了什么数据、定了什么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教师：三层自选。A层连线就行；B层要写自己村里的真例子；C层升级当小研究员——设计个小调查，用数据说话。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写1个家乡例子外，再设计一个小调查（如班里最爱看的书），说清怎么用数据定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教师：三层自选。A层连线就行；B层要写自己村里的真例子；C层升级当小研究员——设计个小调查，用数据说话。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08 / 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数据的价值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配图占位：『数据的价值』插图（教师自行补充）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建议配图：『数据的价值』核心情境图（课本相关页插图）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09 / 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数据的价值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让机器去算，我们专心看结果！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10 / 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数据的价值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第3课 数据的价值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数据帮做决定（真实例子）：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班级身高表   → 定校服尺码（不试穿也合身）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一周菜价     → 看哪天便宜买哪天（省钱）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村里产量     → 去年多收，今年多种（增收）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课堂：春游去哪 = 举手数人数，哪边多去哪（数据说了算）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一句话：让机器去算，我们专心看结果！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11 / 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数据的价值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价值体会（目标1）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能结合乡土案例完整说明数据如何帮做主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能说清一个案例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跟小组说一个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未参与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决策体验（目标2）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能说清看数据比拍脑袋靠谱并举例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能说结论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经提示能说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合作与守约（过程性）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主动助人＋全程守约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完成本层＋守约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需关注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12 / 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数据的价值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第3课任务单（案例连线＋家乡例子，课上完成，A/B层必交）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5811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85811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22971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8691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看家长买菜/做饭时靠什么数决定，记一个说给同学听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4422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14422" y="1783080"/>
            <a:ext cx="1962851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1582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7302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写1个数据帮做决定家乡例子，说清看了啥数据定了啥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43033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43033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193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5913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设计1个小调查（如班里最爱看的书），写清怎么用数据定结论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层级：C层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71644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71644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8804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54524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给家长讲数据怎么帮做决定，举家里一例，家长签字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13 / 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数据的价值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案例用班级身高定校服、集市菜价定买菜、村里产量定种啥；投票选项含农田贴近农村。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案例用课件图＋教师数据卡；投票用手举计数；机器算改为教师口算/计数器演示，不动学生电脑。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投票环节控音量，用数完坐正；对举例困难的学生，先让其只说看了什么数，不要求完整表述；两人一机时指挥官核对计数。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14 / 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第3课 · 数据的价值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齐答核心句；记录亲子口头作业；守约时间。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数据不是冷冰冰的数——它能帮我们定校服、定买菜、定种啥。一句话：看数据做决定，比拍脑袋靠谱。还有半句留给下单元：让机器去算，我们专心看结果！一起说。亲子作业：回家给家长讲数据怎么帮做决定，举一个家里例子，家长签字。守约时间发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设计意图：首尾呼应；悬念引出第二单元；无设备作业。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3 关 / 共 18 关    ·    15 / 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第3关，通过！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3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