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泛在的数据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数据的安全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4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能说出数据会被采集和泄露的风险，指出至少2类敏感信息。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能参与制定并签署班级约定：不采集同学敏感信息、不公开他人隐私。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能在隐私红绿灯游戏中正确判断一张数据卡该红/黄/绿。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建立不采集同学敏感信息、不公开他人隐私的约定。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具体判断什么能记、什么不能晒。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看被遮住的快递单猜为什么遮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隐私红绿灯：卡片判红/黄/绿 小组竞赛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归纳敏感信息；共创班级公约两条 汇报＋全班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签公约＋亲子作业＋守约时间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活动一：热身——被遮住的快递单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用3分钟看一张姓名电话被涂黑的快递单，猜为什么涂黑。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看实物/课件快递单（隐私已遮），猜"为啥涂黑"；小声告诉同桌。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这张快递单，姓名电话都被黑笔涂了。为啥？对——被人看到，坏人能找上门、能骗家长。数据一泄露，会惹祸。今天学怎么护好数据。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设计意图：从真实风险切入，零门槛引发警觉；实物由教师事先遮盖，安全合规。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活动二：感知——隐私红绿灯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游戏：每张数据卡举红（不能晒）/黄（要问过）/绿（可以记）牌，限时判断。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每组发一叠卡（同学电话、气温、图书名、自家住址、班级人数…），商量举对应色牌；邻组互查。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红绿灯记牢：红——不能晒（电话、住址、健康）；黄——要问过本人（照片、成绩）；绿——可以记（天气、人数、书名）。卡来了：同学电话？（生举红）气温12度？（生举绿）同桌照片？（生举黄）最快最对的组加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设计意图：5分钟内见游戏；把抽象隐私变成可操作的红/黄/绿；互查促成全员判断。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活动三：建构——敏感信息与班级公约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归纳敏感信息两类；师生共创并齐读班级约定两条，准备签署。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跟老师列"敏感信息"（姓名电话住址／健康体温）；每组提一句"我们班约定"，汇总成两条；全班齐读。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红牌那些——姓名、电话、住址、还有你的体温健康，叫敏感信息，不能乱采乱晒。黄牌要问过。现在定咱们班自己的约定，两条就够：第一条——不采集同学的敏感信息；第二条——不公开他人的隐私。每组说一句，老师写黑板。两条齐了，全班读三遍，待会儿签名认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设计意图：约定由学生共创而非教师强加，记得牢；两条具体可操作；签名仪式强化承诺。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在任务单上，把教师给的8张卡涂红/黄/绿，并抄写两条公约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教师：三层自选。A层涂色抄公约；B层要写我以后怎么做的具体动作；C层当小卫士——编个被晒隐私的情景，说怎么拒绝。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独立判8张卡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写一句我以后怎么做（如不拍同学电话发群）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教师：三层自选。A层涂色抄公约；B层要写我以后怎么做的具体动作；C层当小卫士——编个被晒隐私的情景，说怎么拒绝。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判卡外，再编1个假如有人晒我隐私的情景，说清怎么拒绝和保护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教师：三层自选。A层涂色抄公约；B层要写我以后怎么做的具体动作；C层当小卫士——编个被晒隐私的情景，说怎么拒绝。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配图占位：『数据的安全』插图（教师自行补充）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建议配图：『数据的安全』核心情境图（课本相关页插图）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第4课 数据的安全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隐私红绿灯：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红（不能晒）  电话、住址、健康体温、姓名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黄（要问过）  同学照片、成绩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绿（可以记）  天气、人数、书名、菜价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班级公约（两条）：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不采集同学的敏感信息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不公开他人的隐私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风险识别（目标1）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能指2类以上敏感信息并说风险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能指2类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经提示能指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公约遵守（目标2）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能说两条并举例遵守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不知公约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红绿灯判断（目标3）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判卡全对且能讲理由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判对多数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判对部分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常错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第4课任务单（红绿灯涂色＋公约签名，课上完成，A/B层必交）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在家找一样不能晒的数据（如快递单），说给家长听为什么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写我以后怎么做的具体动作（如不拍同学电话发群）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编1个被晒隐私情景，写清怎么拒绝和保护自己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给家长讲班级两条公约，请家长也守不晒孩子隐私，签字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风险案例用快递单（遮盖后）、家长朋友圈晒定位；红绿灯卡用同学电话/气温/图书名等校园数据。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全程纸质卡＋实物（隐私已遮）；公约手写签名，无需开机；演示晒信息风险用课件图。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涉及隐私绝不点名真实同学；快递单由教师事先涂黑再发；对内向学生让其只举色牌不发言；签名前重申约定保护自己也保护别人。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附：本单元使用与自查说明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1. **栏目齐全**：每课均含课时概况＋一至十一＋本课适配要点，学习过程含热身与分钟级时间轴表，五环节（感知→建构→应用→梳理，加热身）合计满40分钟。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2. **乡土化**：体温打卡、班级身高体重、集市菜价、快递单、图书角、村里产量贯穿全单元；教材陌生案例先问谁见过再替换。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3. **无上机**：本单元以纸质/实物为主，全部备有看老师做替代版；四年级无编程。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4. **数据口径**：课本页码、栏目名称以教材原文为准（已标以课本为准）；案例数据（身高、菜价、产量）为教师自编示例，课堂以实际为准。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5. **安全伦理**：第4课两条约定不采集同学敏感信息、不公开他人隐私为单元守底；红绿灯游戏可操作化落地信息社会责任。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数据的安全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齐读两条公约；在任务单公约栏签名；记录亲子口头作业；守约时间。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今天定下咱们班两条铁律——不采集同学敏感信息，不公开他人隐私。读三遍，签名认账！亲子作业：回家给家长讲这两条约定，请家长也守不晒孩子隐私，家长签字。守约时间发放。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设计意图：签名仪式固化承诺；亲子作业把安全观带回家；无设备。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4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