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数据证明观点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5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数据获取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5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能用测量/观察获取一组身边数据（如本组身高体重、体温），说清数据从哪来。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能在电子表格（或纸质表）中正确输入这组数据，不串行、不编造。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愿意用真实数据，遵守只记事实的契约。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获取真实数据并正确输入表格。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表格中选中正确单元格、数据不串行。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开机→打开半成品表→选中第一格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测量赛：量本组身高体重体温 4人组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数据从哪来；输入表格不串行 汇报＋两人一机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活动一：热身——打开表格选对格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用3分钟完成开机到选中第一格，让零基础学生今天第一次进表格。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开机→双击桌面"本课资料"→打开`身高体重.xlsx`→点A2格（高亮）；小老师帮卡住同伴。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口令——一二三，坐端正；四五六，开电脑。双击本课资料——双击身高体重.xlsx——用鼠标点一下A2那格，格子变粗边框就对了，举手！小老师起身帮同伴，蹲下身不嚷嚷。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设计意图：先跑起来再搞明白表格版；第一次进表建立信心；零基础也能完成。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活动二：感知——测量赛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乡土化活动：4人组互相量身高、称体重、记体温，数据写任务单纸质表。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组内轮流用身高尺、体重秤、体温计；把数填进任务单"我的测量"栏；组长核对不串行。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今天当小测量员！每组量三样：身高、体重、体温。轮着来，一人量一人记。数要真——称多少写多少，不许编。填错划掉重写，不串行：第一行是谁、第二行是谁，标清楚名字。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设计意图：5分钟内见活动；真实数据来自学生自身；不许编呼应第一单元契约；纸质先记再上机。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活动三：建构——数据从哪来与输入表格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归纳数据来源要真实；两人一机把测量数敲进半成品表，练选中对格不串行。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两人一机，把任务单数据按"名字列/身高列/体重列"敲进表格；敲完互查行列对不对；A层只填身高一列。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黑板上问：这些数从哪来？（生：我们量出来的！）对，数据来源要真，不能拍脑袋。现在搬进表格：名字进A列，身高进B列，体重进C列——选中哪列就进哪列，千万别串。小老师查：B列是不是全是身高？串行的帮它改回去。A层只填身高一列就过关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设计意图：来源真实从活动归纳；输入动作两人互助降低失误；A层只填一列零门槛；列对应防串行。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把教师给的半成品表，照任务单填身高一列（8人数据）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教师：三层自选。A层只填身高一列；B层三样全进表；C层升级——用身边新数据（菜价、产量）自己建个小表。卡住三步走：看图文卡、问小老师、举手。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独立把本组身高体重体温全输进表，行列对应正确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教师：三层自选。A层只填身高一列；B层三样全进表；C层升级——用身边新数据（菜价、产量）自己建个小表。卡住三步走：看图文卡、问小老师、举手。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输完本组外，再换自己身边新数据（如家里一周菜价、村里产量）建一新表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教师：三层自选。A层只填身高一列；B层三样全进表；C层升级——用身边新数据（菜价、产量）自己建个小表。卡住三步走：看图文卡、问小老师、举手。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配图占位：『数据获取』插图（教师自行补充）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建议配图：『数据获取』核心情境图（课本相关页插图）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真数据，进对格。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第5课 数据获取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数据从哪来？  →  我们量出来的（身高/体重/体温），要真实，不编造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表格怎么进：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名字  → A列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身高  → B列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体重  → C列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（选中哪列进哪列，别串行）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一句话：真数据，进对格。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获取真实（目标1）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独立获取并说清来源，无编造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能获取，来源清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协助下获取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输入正确（目标2）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全输对，行列无串行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基本对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协助下输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未输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第5课任务单（我的测量表，课上完成，A/B层必交）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在家观察一样可量的数据（如米缸剩几碗），说给家人听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记一组家里真实数据（如一周菜价），写明来源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采访家长你靠啥数据干活，记一个获取数据的例子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给家长讲数据从哪来，举家里一例，家长签字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测量用班级身高体重体温；C层新数据用家里菜价、村里产量；教材陌生数据集先替换。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测量照常；输入改为填纸质表（画好列），由教师机广播看老师敲演示软件；任务单加印表格截图版。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两人一机半节课互换操作员/指挥官；对开机点浏览器的学生用先闯关再自由疏导；测量注意隐私（体重不公开播报，只组内记）。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第5课 · 数据获取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齐答"数据从哪来"；记录亲子口头作业；守约时间。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今天量的数，从哪来？（生：我们量出来的，真的！）数据要真，进表别串行。下节课——表里乱糟糟，我们给它排排队。亲子作业：回家给家长讲数据从哪来，举一个家里量的例子，家长签字。守约时间发放。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设计意图：首尾呼应；悬念引出整理；无设备作业。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5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第5关，通过！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5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