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数据证明观点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6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数据整理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6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能对一组数据进行排序（升/降），说出排好队更容易看。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能按类别分类整理（如图书角按故事/科学分），知道两类整理不同。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愿意先把乱数据理清楚再分析，遵守课堂契约。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电子表格排序操作；分类整理。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排序前选中整个数据区域（防只排一列）。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开机→打开表→选中数据区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排序比赛：把身高条排好队 小组竞赛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一键排序＋分类整理（图书角） 汇报＋两人一机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活动一：热身——选中数据区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用3分钟练选中整个数据区，这是排序不串列的关键动作。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开机→打开`图书角.xlsx`→用鼠标拖选"书名+类别"两列区域（高亮）；小老师查是否选全。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双击图书角.xlsx——按住鼠标从左上拖到右下，把书名和类别两列都罩进蓝框。只选一列？排序会乱！小老师查：两列都选中没有？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设计意图：把选中区域这个易错点前置热身；为排序操作扫雷。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活动二：感知——排序比赛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游戏：每组发一叠身高条，比谁先把条按高到矮排好贴黑板。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组内把身高纸条排序贴黑板；邻组互查是否排对；最快组加星。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手里身高条乱糟糟，比赛贴黑板——从高到矮，谁先排好？注意别漏谁、别串位。排完邻组查：第1高对不对？看，排好队，谁最高谁最矮，一眼就懂！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设计意图：5分钟内见游戏；纸质排序建立排队=看清直觉；为软件排序铺垫。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活动三：建构——一键排序与分类整理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把纸质排序迁移到表格一键排序；再用图书角数据做按类别分类整理。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两人一机，对选中区域点"排序"按身高降序；再把图书角按"故事/科学"两类填进任务单分类格；对比两种整理。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质排好了，电脑一键就排：选中两列→点排序→选身高，从大到小——刷一下排好，比手贴快多了。另一种整理：图书角不排队，按类别分。故事书归一类，科学书归一类——这叫分类整理，和排队不一样，它按是什么分堆。两种都让乱数据变清楚：排队看高低，分类看种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设计意图：纸质→软件迁移降低坡度；选中区域热身在此见效；分类与排序对比突破难点。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在教师半成品表上，点排序把身高排好（区域已选好）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教师：三层自选。A层区域我选好了，只点排序；B层要自己选区域还会分类；C层换菜价、产量新数据排序，排完说一句我发现了啥。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独立选中区域排序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再把图书角按两类分类填任务单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教师：三层自选。A层区域我选好了，只点排序；B层要自己选区域还会分类；C层换菜价、产量新数据排序，排完说一句我发现了啥。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排完外，换自己身边新数据（如菜价按贵贱排、村里产量按高低排）排序并说发现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教师：三层自选。A层区域我选好了，只点排序；B层要自己选区域还会分类；C层换菜价、产量新数据排序，排完说一句我发现了啥。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配图占位：『数据整理』插图（教师自行补充）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建议配图：『数据整理』核心情境图（课本相关页插图）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理清楚，才看清。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第6课 数据整理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两种整理：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排队（排序）  按高矮/贵贱排  → 看高低、看顺序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分类          按种类分堆      → 看是什么（故事/科学）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表格一键排序：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选中两列区域 → 点"排序" → 选"从大到小"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（切记：选全区域，别只排一列！）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一句话：理清楚，才看清。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排序操作（目标1）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独立选中区域排序，无串行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排序对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协助下排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未排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分类整理（目标2）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能分类并说两种整理区别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能分类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第6课任务单（排序条＋分类格，课上完成，A/B层必交）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在家把一样东西按高矮/大小排一排（如碗叠放），说给家人听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写一组家里数据并说排队还是分类更合适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记菜价/产量新数据排序，写一句发现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给家长讲两种整理，举家里一例，家长签字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排序用班级身高；分类用图书角藏书（故事/科学）；C层新数据用菜价、村里产量。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排序比赛用纸质条贴黑板；分类用纸质格贴纸；软件排序由教师机广播演示，学生口头报结果。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排序操作前必查区域选全，防只排一列的隐形错误；两人一机互换时指挥官核对排序结果；对数学比大小吃力的组允许用尺比，不当堂催。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数据整理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齐答"两种整理"；记录亲子口头作业；守约时间。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乱数据两招理：排队（看高低）、分类（看种类）。排好才好看清。下节课——看清了，我们让机器算一算。亲子作业：回家给家长讲怎么整理数据，举家里一例（如袜子配对分堆），家长签字。守约时间发放。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设计意图：首尾呼应；悬念引出计算；无设备作业。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第6关，通过！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6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