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数据证明观点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数据计算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7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能用电表格的求和平均算出一组数的和与平均，说清机器算、人看结果。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能解释平均的意思（如全班平均身高代表一般水平）。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愿意用工具算而非硬算，遵守课堂契约。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电子表格求和、求平均操作。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理解平均含义；拖动填充柄复制公式。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开机→打开表→找到求和按钮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算账比拼：手算vs机器算一周菜价 全班比赛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求和+平均；拖动填充柄；平均含义 汇报＋两人一机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活动一：热身——找到求和按钮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用3分钟在菜单里找到自动求和按钮，消除对函数的陌生感。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开机→打开`菜价周表.xlsx`→在"开始"菜单找到"Σ 求和"按钮（高亮）；小老师帮找。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双击菜价周表——抬头看菜单里这个Σ符号，它叫自动求和。找到的举手！小老师帮没找到的同伴点一下高亮。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设计意图：把找按钮前置热身；零基础不因找功能卡住；呼应先跑起来。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活动二：感知——算账比拼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游戏：一组手算一周菜价总和，一组看机器一秒出，比快慢。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左边组手加7天菜价；右边组教师机点求和秒出；全班喊"机器赢"，看差距。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左边手加：2+3+2.5+…算！右边看老师点一下Σ——答案出来了！谁快？机器一秒，人手半天。记住：让机器去算，我们专心看结果。硬算的力气，省下来想问题。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设计意图：5分钟内见比赛；手算vs机器算制造惊奇；落实第3课埋的机器算人看结果。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活动三：建构——求和、平均与填充柄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用菜价表练求和；再练求平均；学拖动填充柄；解释平均=一般水平。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两人一机，点求和出一周总额；再用"平均"函数算日均价；拖动填充柄把公式复制到下一行；在任务单写"平均是什么意思"。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点Σ，框住7天，回车——一周菜价总和秒出。再点平均函数，框同样7天——日均价出来。看这小方块，叫填充柄，拖一下，公式自己复制到下一行，不用重打。平均是啥？比如全班平均身高135，不是谁正好135，是一般水平，中间那档。日均菜价3元，就是说这几天大概一天3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设计意图：求和→平均递进；填充柄用拖一下口语化；平均=一般水平用身高例子落地难点。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在半成品表点求和，算出一周菜价总额一格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教师：三层自选。A层只点求和算总额；B层总额日均都会，还要解释平均；C层换身高、开销新数据求平均，说我发现了啥。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独立算总额+日均价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说清平均是一般水平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教师：三层自选。A层只点求和算总额；B层总额日均都会，还要解释平均；C层换身高、开销新数据求平均，说我发现了啥。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算完外，换自己身边新数据（如班里平均身高、家里一周开销）求平均并说发现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教师：三层自选。A层只点求和算总额；B层总额日均都会，还要解释平均；C层换身高、开销新数据求平均，说我发现了啥。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配图占位：『数据计算』插图（教师自行补充）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建议配图：『数据计算』核心情境图（课本相关页插图）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第7课 数据计算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让机器去算，我们专心看结果！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求和：选中7天 → 点 Σ → 回车 → 总额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平均：选中7天 → 点"平均" → 日均价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填充柄：拖一下，公式复制到下一行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平均 = 一般水平（如全班平均身高135，是中间那档）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求和操作（目标1）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独立求和平均，无区域错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能求和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协助下算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未算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平均理解（目标2）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能解释平均并举例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能说平均意思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第7课任务单（算账表，课上完成，A/B层必交）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在家看家长算一笔账（如买菜总价），说给家人听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写平均是一般水平的家里例子并解释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记班里平均身高/家里开销新数据求平均，写发现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给家长讲平均是啥，举家里一例，家长签字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计算用一周菜价、班级平均身高、家里开销；教材陌生数据集先替换。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求和/平均由教师机广播演示；学生用纸质算账表手算+教师计数器核对；平均用身高条比中间档讲。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公式区域框错是隐形坑，小老师必查；两人一机互换时指挥官核对结果；对运算慢的组允许用计算器算总和，不当堂催。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数据计算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齐答"机器算人看结果"；记录亲子口头作业；守约时间。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让机器算：一周菜价总和、日均价，一秒出。平均是一般水平。机器算，人看结果——这话第3课就说过，今天真用上了！下节课：算出的数，画成图让人一眼懂。亲子作业：回家给家长讲平均是啥，举家里一例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设计意图：首尾呼应第3课；悬念引出图表；无设备作业。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7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