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数据证明观点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9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数据解读与分析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9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能从一张图表读出结论，用数据证明一个观点（如这周菜价涨了）。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能说出数据也可能不全面，下结论要谨慎并举一例。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愿意用数据说话、也敢质疑不全的数据，遵守课堂契约。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从图表证观点。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理解数据局限，结论要谨慎。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开机→打开汇总表→回顾四课流程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观点擂台：这张图证明啥 全班辩论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从图到观点；数据也有局限 汇报＋全班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单元收官＋亲子作业＋守约时间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活动一：热身——回顾四课流程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用3分钟打开汇总表，回顾获取→整理→计算→图表一路走来。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开机→打开`班级数据.xlsx`→看里面已有身高柱形、菜价折线；小老师帮开机。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双击班级数据——看，身高柱形图、菜价折线图都在。回想：第5课量、第6课排、第7课算、第8课画。今天最后一关：盯着图，说出它证明了啥！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设计意图：把前4课串成一条线；零基础也能进；导入解读。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活动二：感知——观点擂台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游戏：看菜价折线图，两组辩论这周菜价涨了还是没涨，用图说话。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看大屏幕折线图；甲方说"涨了"（指线往上），乙方说"只涨两天后面平"（指后半段）；用数据支撑。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菜价折线：周一二涨，周三四平，周五又小涨。甲方：整体涨了！乙方：后面平了不算涨！都用图里数说话——谁更有理？对，看图不能只看头，要看全段。这就是解读。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设计意图：5分钟内见辩论；用数据支撑从对抗中生成；埋下看全段的局限意识。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活动三：建构——从图到观点与数据局限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把图写成一句观点；再用只测3人就说全班反例讲数据局限。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跟老师把身高柱形图写成"小明最高、小红最矮"等观点；看反例"只测3个就说全班平均"，说为什么不对。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柱子摆着：小明最高、小红最矮、中间一堆差不多——这就是观点，用数据证的。写任务单：从图看出____，因为图里____。但小心：只量了3个人，能说全班都这么高吗？（生：不能，太少！）对！数据不全面，结论要谨慎。样本太少、只看好看那段，都会说错。用数据，也要护好数据——不瞎编、不瞎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设计意图：图→观点给句式支架；反例突破难点；回扣第一单元安全，单元闭环。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在教师给的图下，照句式填一句观点（看出__，因为__）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教师：三层自选。A层照句式填一句；B层两张图各写观点还要说数据全不全；C层换产量、藏书新图证观点，敢说样本够不够。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独立从两张图各写一句观点，并说数据全不全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教师：三层自选。A层照句式填一句；B层两张图各写观点还要说数据全不全；C层换产量、藏书新图证观点，敢说样本够不够。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写观点外，再换自己身边新数据图（产量/藏书）证一个观点，并说样本够不够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教师：三层自选。A层照句式填一句；B层两张图各写观点还要说数据全不全；C层换产量、藏书新图证观点，敢说样本够不够。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配图占位：『数据解读与分析』插图（教师自行补充）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建议配图：『数据解读与分析』核心情境图（课本相关页插图）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第9课 数据解读与分析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用数据证明观点（五步）：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获取 → 整理 → 计算 → 图表 → 解读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从图到观点（句式）：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从图看出____，因为图里____。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提醒：数据不全面，结论要谨慎！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（只测3人≠全班；只看头不看尾会错）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用数据，也要护数据（不瞎编、不瞎说）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读图证观点（目标1）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能从图证观点且数据撑得住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能证一个观点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未参与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数据局限（目标2）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能举局限例并说结论要谨慎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能说局限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第9课任务单（观点单，课上完成，A/B层必交）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在家看一张图（如天气），说它证明啥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写从图看出__因为__两张图各一句，并说数据全不全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用产量/藏书新图证一个观点，写清样本够不够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给家长讲怎么用数据证观点，举家里一例，家长签字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解读用班级身高、一周菜价、图书分类、村里产量；反例用只测3人说全班。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图表用前几课成品或教师机图；观点擂台口头辩；纸质观点单照填；局限用反例讲。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辩论控音量，用轮流说口令；对内向学生先让其只填A层句式；收官重申第一单元两条安全公约，单元闭环。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附：本单元使用与自查说明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1. **栏目齐全**：每课均含课时概况＋一至十一＋本课适配要点，学习过程含热身与分钟级时间轴表，五环节（感知→建构→应用→梳理，加热身）合计满40分钟。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2. **乡土化**：班级身高体重、体温打卡、集市菜价、图书角藏书、村里产量贯穿全单元；同一组乡土数据走完获取→整理→计算→图表→解读全流程。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3. **无上机**：每课备纸质表格＋贴纸＋教师机演示离线版；四年级无编程；软件操作用半成品表改一改就能填/排/算/画。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4. **数据口径**：课本页码、栏目名称、具体功能菜单以教材原文为准（已标以课本为准）；案例数据（身高、菜价、产量、藏书）为教师自编示例，课堂以实际为准。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5. **安全伦理**：第9课回扣第一单元两条公约不采集同学敏感信息、不公开他人隐私；全单元贯穿用真实数据、不编造、结论要谨慎。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数据解读与分析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齐答单元五步；贴第9关星；记录亲子口头作业；守约时间。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单元走完五步：获取、整理、计算、图表、解读——用数据证明观点！两句话带走：图能说话，但数据不全面结论要谨慎；用数据也要护数据。一起说！亲子作业：回家给家长讲怎么用数据证观点，举家里一例，家长签字。贴第9颗星，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设计意图：单元五步收官；安全回扣；贴星仪式；无设备作业。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第9关，通过！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9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