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身边的编码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10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从数据到编码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10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能从同名同物难区分的真实需要出发，说出为什么要给事物编码（便于区分、管理、查找、传递）。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能结合学号、车牌、快递单号、商品条形码，说出编码就是用符号按规则表示信息。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能在生活中找出至少3个编码，并说出它编的是什么信息。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从本课资料文件夹找出自己的学号卡，读一遍自己的学号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活动一：班级找不同——两个同名学生怎么办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解码小侦探：学号、车牌、快递单各编了什么信息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归纳出场：编码为什么有用、编码是什么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A/B/C分层任务（编码身份证）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齐读核心句；贴第10关星；积分、守约时间预告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活动一：班级"找不同"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用班里有两个叫张伟的同学，点名时谁站起来的真实冲突，让学生亲历没有代号就分不清的混乱，为编码的必要性提供素材。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听教师念"张伟"，两名（或模拟两名）学生起立制造混淆；小组讨论"怎么把这俩人分清"；说出加数字、加座位号等办法。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同学们，老师点名啦——张伟！……哎，怎么站起来两个？谁才是我要找的那个？全班乐了，可这真是个麻烦：**同名同姓，光叫名字分不清。** 你们小组快想想，怎么把这两个张伟分开？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有人说加座位号，有人说排个号——对！**给每个人一个只属于他的代号，分不清的麻烦就没了。** 这个代号，就是我们今天要认识的编码。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看看你们桌上那张学号卡——为什么学校不直接喊你名字，非要给你一个2024015这样的号？**就是这个道理：号，比名字更好区分、更好排、更好找。**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设计意图：同名冲突是全班都经历过的真实场景（村里也常有重名），把编码的必要性藏在学生自己的经验里，比讲定义更管用。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活动二：解码小侦探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把学号、车牌、快递单、条形码四类真实编码发下，让学生当侦探，猜这串符号编了什么信息，归纳编码就是用符号按规则表示信息。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四人组各领一类编码卡，讨论"这串符号里藏着什么信息"；派代表汇报；用放大镜看条形码说"这是一串竖条，机器一刷就知道是什么商品"。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第一组拿的是学号卡。2024015——前四位可能是哪年入学？后面的是顺序？**一串数字，就把你是哪届、排第几说清了。**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525012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525012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561588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第二组是车牌。浙C·D1234——浙是浙江，C是咱们温州，后面字母数字认车。**几个符号，就把一辆车认出来了。**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242816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242816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279392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第三组快递单号，一串长数字，妈妈在网上买衣服就靠它查到到哪了；第四组条形码，小卖部辣条上就有，一刷就知道价格。**它们全是编码——用符号，按规则，把信息装进去。**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960620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960620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997196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所以今天最重要的一句话，跟我读：**编码，就是用符号按规则表示信息。**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设计意图：四类编码全部来自学生生活，侦探游戏把看符号—想信息变成主动动作；核心句由学生自己解码后齐读，而非教师灌输。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任务单①：把四类编码卡（学号/车牌/快递单/条形码）与它编了什么信息连线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教师：A层同学，连线就像配对：**符号对应信息，找到了就画一条线。**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任务单②：自己再举一个身边的编码（图书索书号/身份证/校徽号等），写出它编了什么信息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教师：B层同学，你举的编码**一定要是生活里真见过的**，不然说不清它编了什么。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任务单③：如果全班改用姓名点名而不用学号，会遇到哪三个麻烦？写出编码至少解决了什么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教师：C层同学，反过来想：不用学号，重名的先乱、排队排不快、查成绩对不上——**这正好说明编码解决了什么。**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配图占位：『从数据到编码』插图（教师自行补充）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建议配图：『从数据到编码』核心情境图（课本相关页插图）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第10课 从数据到编码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两个"张伟"站起来 → 同名分不清！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解决办法：给每人一个"只属于他的代号" = 编码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解码小侦探：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学号 2024015   → 哪届 + 排第几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车牌 浙C·D1234 → 浙江·温州 + 认车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快递单号       → 查"到哪了"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条形码         → 一刷知价格/商品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核心句：编码 = 用符号 按规则 表示信息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作用：区分 · 管理 · 查找 · 传递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★（第10关）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编码价值理解（目标1）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能结合2个例子说清为什么编码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能说清一个例子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提示下说出作用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说不清为什么要编码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编码概念（目标2）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能独立说出编码=用符号按规则表示信息并举例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能说出核心句，例子需提示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跟读核心句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说不出核心句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生活迁移（目标3）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找出3个以上编码并说明编了什么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找出2个并说明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找出1个，说明需提示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找不出编码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契约与规则意识（目标1）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自觉守约并能提醒同伴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遵守契约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经提醒能遵守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多次提醒仍乱点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编码连线（A层）；举新编码写信息（B层）；反推编码价值（C层）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回家找3个编码（家长手机快递单、小卖部商品码、家里电表/水表号等），用画画或拼音写它编了什么，明天贴编码墙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当小老师，把编码就是用符号按规则表示信息讲给家长听，举一个家里的编码例子，请家长签字；家长不在家的可电话完成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教材案例→本班学号、村口/爸爸货车车牌（浙C）、妈妈网购快递单、小卖部商品条形码、学校图书角索书号；同名用班里或村里真实重名。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本课本质是活动课，普通教室即可；编码卡、放大镜、花名册全为实物/纸质，不依赖电脑与网络。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出示真实快递单时注意遮挡家长姓名电话（隐私示范）；对找编码慢的学生，小老师到座位旁帮，不当众公布；贴地图时全员参与，不让任何学生落空。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第10课 · 从数据到编码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齐读核心句；在闯关地图上贴第10关星；把身边编码便签贴上"编码墙"。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今天最重要的一句，再读一遍：**编码，就是用符号按规则表示信息。** 往后五课，我们就盯着身边的各种编码看。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这张是第三单元闯关地图，第10到15关。今天我们过了第10关，每人上来贴一颗星。期末按星星评编码小达人。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契约再念一条：机房里**不输入姓名电话住址**，编码归编码，真信息不乱给。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设计意图：核心句落口诵；契约、地图一次落位，后续5课直接受益。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10 关 / 共 18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第10关，通过！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10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