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第三单元 身边的编码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11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有序的世界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9637776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5-Point Star 22"/>
          <p:cNvSpPr/>
          <p:nvPr/>
        </p:nvSpPr>
        <p:spPr>
          <a:xfrm>
            <a:off x="932688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5-Point Star 23"/>
          <p:cNvSpPr/>
          <p:nvPr/>
        </p:nvSpPr>
        <p:spPr>
          <a:xfrm>
            <a:off x="989380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5-Point Star 24"/>
          <p:cNvSpPr/>
          <p:nvPr/>
        </p:nvSpPr>
        <p:spPr>
          <a:xfrm>
            <a:off x="1046073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11 关 / 共 18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能说出编码让事物有序的三种表现：唯一标识、方便排序、方便查找。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39386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能对比有编码和没编码的图书/储物柜，说出编码带来了什么秩序。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691640"/>
            <a:ext cx="3515258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691640"/>
            <a:ext cx="3515258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691640"/>
            <a:ext cx="3240938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20404" y="2560320"/>
            <a:ext cx="3112922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能按学号给一组同学排序、按索书号从书架找到指定书，体验有序的便利。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（见教案）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操作热身　拿出学号卡，按学号最后两位从小到大排成一列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活动一：图书乱架比赛——两堆书谁先找到指定那本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拆解有序：唯一、排序、查找三件套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储物柜与排队：身体体验编码带来的秩序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A/B/C分层（标唯一/排顺序/设计查找路径）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三问口答+齐读；贴第11关星；积分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活动一：图书乱架比赛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把贴了索书号整齐上架和散乱无号两堆书摆出，两组同时找同一本指定书，用快慢制造认知冲突：有编码=找得快。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两组各派1名"找书员"，教师同时下令找《小猪唏哩呼噜》；其余人加油并观察"有号堆"怎么找；赛后说感受。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左边这堆书，每本贴了个索书号，整整齐齐；右边这堆，全是乱放的。现在比赛：同时找《小猪唏哩呼噜》，开始！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左边同学怎么找的？——先看索书号I·TONG·03，顺着架子一下就抽出来。右边呢？——一本本翻，翻到第三十本才找到。**同样一本书，差了快一分钟！**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这差别哪来的？——**左边的书有身份证（编码），能按号直接找到；右边没有，只能瞎翻。** 编码，就是给东西发了身份证，让世界变有序。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设计意图：找书快慢是可测量的真实对比，比讲有序有力；索书号用学校图书角真实样式，乡土可感。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活动二：拆解"有序"三件套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从图书与排队经验中，归纳编码带来有序的三件事：唯一标识、方便排序、方便查找。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四人组讨论"刚才两堆书差在哪儿"，用三个词概括；全班对照板书补全三件套。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第一件：**唯一标识**。一个索书号只对应一本书，不会张冠李戴——这叫认得清。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525012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525012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561588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第二件：**方便排序**。学号最后两位一比，谁前谁后立刻出来，点名、排队、发作业都不乱——这叫排得顺。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242816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242816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279392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第三件：**方便查找**。按索书号去架子上取，按快递单号查物流，一下就定位——这叫找得快。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24447" y="4960620"/>
            <a:ext cx="5364327" cy="571500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324447" y="4960620"/>
            <a:ext cx="91440" cy="5715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25615" y="4997196"/>
            <a:ext cx="5053431" cy="4983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记住这三件套：**唯一、排序、查找**。有编码的世界，才是有序的世界。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设计意图：三件套由学生从对比中自己提炼，教师只贴标签；为A/B/C应用层提供统一框架。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任务单①：在无序储物柜图上给每个柜子标一个唯一编号，并圈出哪件靠编号能最快找到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教师：A层同学，编号就像学号：**每个柜子一个号，不重复**，找的时候念号就定位。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任务单②：给一组打乱的学号卡按从小到大排序，写出排序靠比哪几位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教师：B层同学，排序比的是从前往后一位位比，最后两位小的排前面。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任务单③：设计一个班级图书角借书流程，说明编码（索书号）怎么帮同学快速借还，画3步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教师：C层同学，借书流程想清楚：**书有索书号（唯一）→按号上架（排序）→报号就取（查找）**，三件套全用上。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配图占位：『有序的世界』插图（教师自行补充）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建议配图：『有序的世界』核心情境图（课本相关页插图）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唯一 · 排序 · 查找，三件套管住乱世界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第11课 有序的世界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图书乱架比赛：有索书号 30秒找到 vs 无号 翻30本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差别 = 编码给东西发了"身份证"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编码带来有序 · 三件套：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① 唯一标识 —— 一个编码只对应一样东西（认得清）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② 方便排序 —— 按号一比就排队（排得顺）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③ 方便查找 —— 报号就定位（找得快）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口诀：唯一 · 排序 · 查找，三件套管住乱世界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18课 = 18关 ★（第11关）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有序三件套（目标1）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能独立说出三件套并各举一例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能说出三件套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提示下说出2件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说不清有序表现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对比理解（目标2）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能清晰对比有/无编码并说三条秩序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能说清主要差别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提示下说出差别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说不出对比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实践体验（目标3）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独立排序正确、按号找到指定书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排序基本正确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经提示能排序/查找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不会排序或查找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合作与守约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分工明确、守约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经提醒能合作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独自玩或干扰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课堂任务单（当堂完成）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标唯一编号（A层）；学号排序（B层）；借书流程设计（C层）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层级：A/B/C自选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观察家里或村里一件有编号才好管的事（电表/水表号、村门牌、爷爷的工具箱格、小卖部货架），画一画它怎么帮你快速找到，明天分享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给家长讲编码让世界有序的三件套（唯一、排序、查找），举借书或排队的例子，家长签字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图书角用学校真实样式；储物柜→村里信箱/爷爷工具箱格/小卖部货架；排队→课间操整队、村口分物资按号。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本课全为实物/纸卡活动，普通教室即可；书堆、学号卡、储物柜图卡课前准备。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找书比赛易喧哗，提前约定找书员动手、其余人只喊加油不离开座位；对排序慢的学生，小老师到座位旁帮，不当众点名。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第11课 · 有序的世界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起立齐答三问；跟读三件套；贴第11关星。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三问起立答：编码让世界有序，靠哪三件？**（唯一标识、方便排序、方便查找！）** 下节课我们算一件更细的：编码要多长才够用。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4242816"/>
            <a:ext cx="5364327" cy="1289304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4242816"/>
            <a:ext cx="91440" cy="1289304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4279392"/>
            <a:ext cx="5053431" cy="121615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第11关通过，贴星！A层全部完成的组加1分，帮助同伴的加1分。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设计意图：齐答照顾内向学生；预告第12课，形成单元钩连。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浙教版《信息科技》四年级上册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11 关 / 共 18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第11关，通过！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994867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960120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1018641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1077163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11 关 / 共 18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