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身边的编码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编码长度与信息量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12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能说出编码位数（长度）越多，能表示的信息（号）越多这一规律。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能用枚举方式说明1位数字能编10个、2位能编100个，理解00-99也算两位。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能为一个班级学号（约40人）、一个村门牌判断几位够用，说出理由。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在纸上写出自己的学号，数一数我的学号有几位数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活动一：位数比赛——1位格能站几个人，2位格呢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枚举数数：1位10个、2位100个，发现翻着倍涨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几位够用：给40人班级、给村门牌选长度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A/B/C分层（数容量/填表/推规律）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齐读规律+口诀；贴第12关星；积分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活动一：位数比赛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用格子站人的比喻，让学生直观看到：编码位数像格子，位数越多能装的号越多。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看教师举"1位格"（只放一个数字）和"2位格"（放两个数字）；用数字磁贴分别摆出"能编的几个号"；惊呼"2位多这么多"。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想象编码是一排格子，每格放一个数字。1位格，只能放0到9，**一共10个人有座**。2位格呢？两位数字，从00、01……到99，**谁数得清有多少个？**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我们数：00到09是10个，10到19又是10个……一共10组，10×10=100个！**多一位，不是多10个，是从10蹦到100！**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那3位格呢？100×10=1000个。位数每加1，容量就乘10——像吹气球一样胀开。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设计意图：格子站人把抽象的位数—容量变成看得见的空间；100 vs 10 的冲击，胜过讲十遍公式。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活动二：几位够用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把规律用到真问题：给40人的班级定学号几位够、给村门牌定几位够，理解长度要够装下所有人/所有户。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四人组算"我们班40人，2位格100个够不够"；再看"全村200户，2位够吗？3位呢"；汇报选择。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咱们班大约40人。1位格只有10个座位，够吗？——不够，坐不下。**2位格100个，40人绰绰有余，够。** 所以学号用两位就成。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全村200户。2位格100个，够吗？——不够！得上3位格1000个才稳。**长度，要刚好装得下你要编的所有东西。**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反过来想：位数也不是越多越好——给小组4个人编学号，用3位就浪费了。**够用，就是最好。**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设计意图：规律从数数落到选型，学生第一次用编码知识做真实决策；够用最好呼应后续设计课的简洁原则。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任务单①：数一数1位、2位各能编几个（格子图填空），给班级40人选2位够/不够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教师：A层同学，1位格从0数到9，**正好10个**，别漏了0。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任务单②：填表（1位=10、2位=100、3位=？），判断全村200户选几位并写理由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教师：B层同学，3位格=2位的100再乘10，**1000个**，全村200户当然够。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任务单③：推一推规律n位能编几个（用10×10×…），并给全校1200人选几位学号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教师：C层同学，规律就是几个10相乘——1位是1个10，2位是2个10相乘=100。全校1200人，3位1000不够，得4位。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配图占位：『编码长度与信息量』插图（教师自行补充）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建议配图：『编码长度与信息量』核心情境图（课本相关页插图）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第12课 编码长度与信息量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编码 = 一排格子，每格放一个数字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1位格：0~9        = 10 个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2位格：00~99      = 100 个（10×10）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3位格：000~999    = 1000 个（再×10）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规律：位数越多，容量越大；每多1位，×10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选型原则：够用，就是最好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应用：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班级40人  → 2位（100）够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全村200户 → 3位（1000）够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全校1200人→ 4位（10000）够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★（第12关）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规律理解（目标1）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能独立说出位数越多容量越大、每多一位×10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能说出位数与容量正相关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不理解长度的作用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枚举计算（目标2）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正确数出1位10、2位100，理解含00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数对主要数值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经提示数对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数错或漏00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选型决策（目标3）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能给班/村/校正确选长度并写理由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能选对并简单说理由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提示下选对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选错或说不出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干扰同伴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数容量填空（A层）；列表决策（B层）；推规律选型（C层）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观察家里/村里一个编号（电表、门牌、车牌），数一数它几位，猜猜它为什么要这么长，记下来明天分享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给家长讲编码位数越多能编的号越多，用1位10个、2位100个举例，家长签字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班级学号用本班真实人数；村门牌用本村真实户数（或全村200户示例）；车牌长度讨论用浙C·D1234几位。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位数比赛用磁贴/纸板格子，普通教室即可；数字卡、花名册、门牌卡课前准备。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磁贴摆数易兴奋，约定看老师手势再摆；乘法弱的A层只数不乘，不当众比速度；小老师帮数格子。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编码长度与信息量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齐读规律与口诀；贴第12关星。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今天记住一条硬规律：**编码位数越多，能装的信息越多；每多一位，容量乘10。** 选长度的原则：**够用，就是最好。**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下节课看编码里面的分段——为什么身份证一长串，每段都不同？第12关，贴星！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设计意图：规律+原则双落；预告第13课结构关联。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12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