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第三单元 身边的编码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13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数据有关联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13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数据有关联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能分析身份证号各段的含义（地区、出生日期、顺序、性别、校验，以教材为准）及其关联。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能分析车牌号各段的含义（省份、城市、字母数字），说出每段说什么。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能说出编码各部分都有意义且彼此关联；知道身份证脱敏（打星号）是为保护隐私，不随意泄露个人敏感信息。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02 /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数据有关联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03 / 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数据有关联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拿出自己的学号卡，说说学号分成几段、每段什么意思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活动一：神秘长串——一条打星号的身份证号引好奇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身份证解密：六段各说什么，彼此怎么关联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车牌拼装+性别猜猜猜；归纳分段+关联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A/B/C分层（填段意/拼车牌/设计脱敏）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隐私约定+齐读；贴第13关星；积分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04 /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数据有关联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活动一：神秘长串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出示一条打星号的身份证号，让学生猜这长串里藏着什么，激发拆解欲望，并顺势引出为什么要打星号。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看脱敏号"3303**********1234"，猜首尾段可能是什么；讨论"中间为什么变成星号"。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老师手里有条神秘长串：3303**********1234。前面3303像不像地名代码？后面1234像不像顺序？**中间一大截，全变成星号了——为什么？**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因为中间藏着你的出生年月、家里住址区号这些**只有你自己该知道的信息**。在网上买票、挂号后，网站把它打星，就是怕被人看见、拿去干坏事。**这叫脱敏——把敏感信息藏起来保护你。**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今天我们就把这长串拆开，看看每段到底说了什么，也看看哪些绝对不能随便给人。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设计意图：脱敏号天然制造想看又看不到的好奇；隐私意识从它为什么藏起来自然引出，而非说教。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05 / 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数据有关联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活动二：身份证解密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把脱敏号补全为示例号，逐段讲解含义，并强调六段合起来才唯一指向你一个人。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跟教师逐段读含义；在任务单"分段图"上标出每段名字；用同桌的示例号找"出生年份""性别位"。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补全看看：3303**是浙江温州（地区码）；接着8位是出生年月日，比如2009**\*\*05**；再3位是顺序码；最后1位是校验码（以教材为准）。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重点来了：**倒数第二位藏性别**——奇数男、偶数女。同桌互相看示例号，猜猜对方是男是女？（笑）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这六段，一段管哪的人、一段管哪天生、一段管排第几、**各管一摊，又彼此连着，合起来全世界只对应你一个**——这就是数据有关联。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设计意图：性别位是小高潮，把抽象结构变好玩；各管一摊又相连点明关联本质，为第14课分段设计奠基。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06 /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数据有关联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任务单①：在示例身份证分段图上，把地区/出生/顺序/校验四段涂上不同颜色并标名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教师：A层同学，涂色就像给长串分家：**前面地区一色、中间出生一色、后面顺序校验一色**。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任务单②：用省份磁贴+城市字母+号码，拼一张本地车牌，写出每段含义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教师：B层同学，车牌浙C·D1234：浙=浙江，C=温州，D和数字是这辆车的号——**省份一段、城市一段、车号一段，三段关联认出一辆车**。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任务单③：给一条假想学号设计脱敏（打星），并写一句为什么这样藏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教师：C层同学，学号脱敏别把整串藏了——**只藏中间几位（出生/顺序），首尾留着能认班级就好**，既保护又够用。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07 / 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数据有关联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配图占位：『数据有关联』插图（教师自行补充）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建议配图：『数据有关联』核心情境图（课本相关页插图）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08 /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数据有关联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第13课 数据有关联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脱敏身份证：3303 ********** 1234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↑为什么打星？——中间是隐私，要保护（脱敏）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身份证六段（以教材为准）：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地区码(3303温州) | 出生年月日 | 顺序码 | 性别(倒数第2位·奇男偶女) | 校验码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→ 各管一摊，又彼此相连 = 全世界只对应你一个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车牌三段：浙(省) · C(市) D1234(车号)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→ 分段 + 关联，认出一辆车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规律：编码分段，每段说一件事，段段相关联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隐私：含个人敏感信息的，该藏就藏，不乱给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18课 = 18关 ★（第13关）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09 / 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数据有关联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分段理解（目标1）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能独立说出身份证主要各段含义并说关联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能说出3段以上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提示下说出1-2段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看不出分段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车牌分析（目标2）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能独立拆车牌三段并说每段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能拆出主要段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提示下拆出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不会拆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关联与隐私（目标3）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能说各段关联并解释脱敏用意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能说清脱敏用意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提示下说出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认为编码随便给、隐私无所谓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合作与守约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分工明确、守约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能合作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经提醒能合作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干扰同伴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10 /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数据有关联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分段涂色（A层）；拼车牌写段意（B层）；设计学号脱敏（C层）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找一张家里的单据/卡（会员卡、就诊卡、水电费单），看看上面有没有长串编号，数数它分几段、猜猜每段什么意思（不打听家长隐私，只看公开号段）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给家长讲身份证为什么要打星号（脱敏），提醒家长陌生链接不要填身份证号，家长签字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11 /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数据有关联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身份证地区码用3303温州；车牌用浙C·D1234（温州本地）；学号脱敏用本班真实学号样式。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隐私安全提醒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全程使用**示例/脱敏**身份证号，绝不收集学生真实身份证号；展示单据时强调只看公开号段、不打听隐私。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本课全为纸质卡/磁贴活动，普通教室即可；身份证卡、车牌拼装卡课前准备。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12 /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数据有关联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齐读"各段有意义且关联"；跟读隐私约定；贴第13关星。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1289304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1289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121615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今天两句话带走：**第一，编码分段，每段说一件事，段段相连；第二，身份证这类含隐私的，该藏就藏，不随便给人。**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4242816"/>
            <a:ext cx="5364327" cy="1289304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4242816"/>
            <a:ext cx="91440" cy="1289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4279392"/>
            <a:ext cx="5053431" cy="121615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下节课，轮到你们自己给东西编一套号、定分段——**记得今天的够用和分段两条法宝。**第13关，贴星！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设计意图：结构规律+隐私双落；预告第14课设计，把长度+分段两法宝交给学生。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18 关    ·    13 /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第13关，通过！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13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