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第三单元 身边的编码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14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编码的规则制订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9637776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8193024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875995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5-Point Star 22"/>
          <p:cNvSpPr/>
          <p:nvPr/>
        </p:nvSpPr>
        <p:spPr>
          <a:xfrm>
            <a:off x="932688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5-Point Star 23"/>
          <p:cNvSpPr/>
          <p:nvPr/>
        </p:nvSpPr>
        <p:spPr>
          <a:xfrm>
            <a:off x="989380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5-Point Star 24"/>
          <p:cNvSpPr/>
          <p:nvPr/>
        </p:nvSpPr>
        <p:spPr>
          <a:xfrm>
            <a:off x="1046073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14 关 / 共 18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第14课 · 编码的规则制订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能小组合作，用够用原则+分段原则为身边真实对象设计一套简单编码规则（纸质）。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9386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能写出规则说明——编码分几段、每段表示什么信息。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20404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能向同伴讲解自己的编码，并说明为什么这样分、几位够用。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14 关 / 共 18 关    ·    02 / 14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第14课 · 编码的规则制订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14 关 / 共 18 关    ·    03 / 14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第14课 · 编码的规则制订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0–3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操作热身　回顾两法宝：够用（长度）、分段（每段说什么）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252472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252472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3–8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252472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252472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252472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活动一：领任务——给身边一样东西编套号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041904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041904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8–16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041904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041904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041904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建构·活动一　设计工坊：定长度、定分段、写规则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831336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831336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16–24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831336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831336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831336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建构·活动二　组内互讲：我的编码怎么说、为什么够用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4620768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4620768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24–35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4620768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4620768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4620768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A/B/C分层（照模板/独立设计/加校验位预告）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541020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541020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35–40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541020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5410200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541020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作品上绳+齐读原则；贴第14关星；积分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14 关 / 共 18 关    ·    04 / 14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第14课 · 编码的规则制订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活动一：领任务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给出几个真实设计任务，小组认领，明确给什么编、编了要能唯一找到。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四人组选一个对象（班级图书角书/自家菜地地块/储物柜/校园一棵树）；讨论"这东西现在乱不乱、编了号有什么用"。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前几课我们都是看别人的编码，今天反过来——**你们来当设计师。** 四个任务任选：给班级图书角每本书编索书号、给自家菜地每块地编地块号、给储物柜编柜号、给校园的树编植物牌号。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设计师有三条铁律：**第一，唯一——一个号只对应一样东西；第二，够用——位数别多也别少；第三，可查——按号真能找到。** 漂亮没用，好用才行。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每组定好角色：组长、记录员、发言员、检查员。检查员专门盯唯一够用两条。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设计意图：从消费者到设计者的身份转换是本课核心；三条铁律把第10-13课规律压缩成可执行清单；角色固定防混乱。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14 关 / 共 18 关    ·    05 / 14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第14课 · 编码的规则制订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活动二：设计工坊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小组用半成品模板定长度、定分段、写规则说明，产出一张编码卡。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选模板或在空白卡上设计；写"分几段、每段含义"；彩笔美化；检查员核对唯一性。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图书索书号可以这样分：**第一段类别（T=童话/I=科普），第二段顺序号两位（01-99）**，合起来I·03就是第3本科普书。两位够不够？咱们图书角不到100本，**够用**。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菜地编号：地块号一位（1-9）+作物代号一位（1=番茄2=黄瓜），12就是1号地种番茄。**一段管地、一段管作物，分段说得清。**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卡住的设计师看模板——**先想要编几个，定长度；再想每样东西有什么不同，定分段。** 规则说明写清楚，别人才能用你的编码。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设计意图：半成品模板保证零基础组也能产出；先长度后分段的流程把规律变成操作步骤；规则说明单落实写得出。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14 关 / 共 18 关    ·    06 / 14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第14课 · 编码的规则制订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基础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任务单①：照图书索书号模板补完一张编码卡，写出两段含义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教师：A层同学，模板上类别和顺序两格是空的，**填上字母和数字，规则说明照抄范例改一词就行**。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提高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任务单②：独立为自家菜地/储物柜设计编码，写规则说明，组内讲解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教师：B层同学，讲给同桌听时，先说我编了几个、几位够，再说每段什么——**像第13课拆身份证那样拆自己的。**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挑战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任务单③：设计编码后，额外画按号查找路径3步，并预想若重号怎么改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教师：C层同学，预想重号：两块地都种番茄怎么办？**加地块号区分，或顺序号不重复**——这正是下节课要查的。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14 关 / 共 18 关    ·    07 / 14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第14课 · 编码的规则制订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配图占位：『编码的规则制订』插图（教师自行补充）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建议配图：『编码的规则制订』核心情境图（课本相关页插图）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14 关 / 共 18 关    ·    08 / 14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第14课 · 编码的规则制订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  第14课 编码的规则制订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身份转换：看编码的人 → 编编码的人（设计师）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三条铁律：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① 唯一 —— 一个号只对应一样东西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② 够用 —— 位数别多也别少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③ 可查 —— 按号真能找到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设计流程：先想"编几个"定长度 → 再想"哪不同"定分段 → 写规则说明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示例·图书索书号： I · 03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第一段 I=科普类  第二段 03=第3本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18课 = 18关 ★（第14关）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14 关 / 共 18 关    ·    09 / 14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第14课 · 编码的规则制订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896112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规则设计（目标1）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设计清晰、唯一、可查，长度分段合理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基本清晰，少量需改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模板上完成，需帮助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规则混乱不可用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规则说明（目标2）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写出分几段、每段含义，表述准确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写出主要段含义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提示下写出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写不出说明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讲解表达（目标3）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流畅讲解怎么分、几位够用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能讲清主要点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经提示能讲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不参与讲解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合作与守约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角色落实、全员参与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能合作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经提醒合作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单人包办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14 关 / 共 18 关    ·    10 / 14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第14课 · 编码的规则制订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351525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课堂任务单（当堂完成）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模板补完（A层）；独立设计+说明（B层）；设计+查找路径+预想冲突（C层）；作品挂墙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层级：A/B/C自选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783080"/>
            <a:ext cx="351525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1098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回家看看家里一件该编号却没编的东西（爷爷工具箱、妈妈调料瓶、自己文具），想想要怎么编，画张草图明天带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层级：B层必做，A层可选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783080"/>
            <a:ext cx="351525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给家长讲我今天当了编码设计师，给XX编了号，分了几段、每段什么意思，家长签字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14 关 / 共 18 关    ·    11 / 14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第14课 · 编码的规则制订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设计对象用班级图书角、自家菜地/储物柜、校园树牌、爷爷工具箱；模板语言口语化（类别顺序而非术语）。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无上机替代版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全为纸质设计工坊，普通教室即可；模板卡、彩笔、编码卡课前准备；作品挂绳展示。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设计课最易乱——角色卡固定、检查员专盯唯一性；对我不会画的学生允许口述+小老师代笔勾画、本人上色署名；发现恶搞编码（如编同学绰号）当场引导编码是用来管理东西，不是给人起外号。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---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14 关 / 共 18 关    ·    12 / 14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第14课 · 编码的规则制订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梳理环节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5分钟　|　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作品挂绳；齐读三条铁律；贴第14关星。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1289304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1289304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121615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今天你们都是编码设计师了。记住三铁律：**唯一、够用、可查**。下节课我们当质检员，看看这些编码有没有撞车、能不能改得更好。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4242816"/>
            <a:ext cx="5364327" cy="1289304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4242816"/>
            <a:ext cx="91440" cy="1289304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4279392"/>
            <a:ext cx="5053431" cy="121615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第14关通过，贴星！作品先挂在编码墙，下节课接着用。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设计意图：作品留痕（挂墙）直接服务第15课；预告验证，形成闭环。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14 关 / 共 18 关    ·    13 / 14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第14关，通过！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994867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8430768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901598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960120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1018641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1077163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14 关 / 共 18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