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编码的验证优化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15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能检查一套编码是否有重复、冲突、歧义，指出问题所在。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能知道简单校验思想（条形码/身份证末位校验，以教材为准）——加一位检查位可发现错误。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能修改错误编码完成优化，形成设计→验证→优化的完整意识。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回顾第14课三铁律：唯一、够用、可查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活动一：质检员上岗——墙上的编码谁来挑错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找撞车：重复、冲突、歧义三类问题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加保镖：校验位怎么发现错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A/B/C分层（查重/改错/加校验设计）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单元收官+齐读方法论；贴第15关星；积分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活动一：质检员上岗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把第14课挂墙的作品当待检产品，让学生当质检员挑错，体验自己设计的也可能有毛病。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四人组认领几张墙上的编码卡，用三铁律逐张"体检"；在便签上写"这张哪里不行"。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上节课你们是设计师，今天换身份——**质检员**。墙上的编码卡就是待检产品，用三铁律给它体检：唯一吗？够用吗？可查吗？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发现毛病的，悄悄贴张便签问题卡在它旁边，**只说编码的事，不说人的事**——就像医生写诊断，不对人。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比如这张菜地号1212出现了两次——**重号了，不唯一，两块地都叫12，找的时候分不清**。这就是撞车。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设计意图：质检员角色把找错变成职业任务，避免伤自尊；只说编码不说人落实纠错对事不对人；重号是最易发现的真实问题。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活动二：加"保镖"——校验位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用条形码/身份证末位引入校验位：在编码后加一位保镖数字，算不对就说明录错了，让错误能被发现。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看教师举条形码（末位校验）、身份证（末位校验码）示例；玩"改一位看保镖会不会叫"的小游戏。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超市扫码，偶尔扫错一个竖条，价钱就错了——怎么办？**条形码最后一位是校验位，像个保镖**：它的值由前面所有数字按规则算出来。前面随便错一个，保镖一对就对不上，机器就报警重扫。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身份证最后一位也是校验码，同理。**所以编码不是写完就完——加一位检查位，错能被查出来，这叫验证。**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今天不要求你们算保镖怎么来（那是中学本事），只要记住：**好编码会有办法查错，错了要改，这叫优化。**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设计意图：校验位用保镖比喻降维，农村班不必算只懂思想；自然引出验证—优化方法论，收束单元。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任务单①：在找撞车卡上圈出重复/冲突的号，写一句它犯了哪条铁律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教师：A层同学，圈重号就像找双胞胎：**两个一样的号，必有一个是错。** 写它犯了唯一。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任务单②：挑出第14课一张有错的作品，改对并写改了哪里、为什么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教师：B层同学，改的时候别只涂掉，写清原来重号、现在改成XX，保证不重复——**这就是优化报告。**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任务单③：给自己的编码预想一个校验位（哪怕只写最后加一位检查），画3步发现错→改流程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教师：C层同学，校验位你先写个想法就好：**最后加一位，前面错了它就能看出来**，下节课我们真算。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配图占位：『编码的验证优化』插图（教师自行补充）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建议配图：『编码的验证优化』核心情境图（课本相关页插图）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第15课 编码的验证优化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质检员体检三铁律：唯一 · 够用 · 可查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撞车三种：重复（重号）/ 冲突（俩东西同号）/ 歧义（看不懂）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加"保镖"——校验位：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条形码末位、身份证末位 = 检查位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前面错一个，保镖对不上 → 报警重来（验证）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完整方法论：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设计 → 验证 → 优化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提醒：机器扫的码、AI给的答案，都可能错，要核实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★（第15关·第三单元收官）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查错能力（目标1）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能独立找出重复/冲突/歧义并分类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能找出主要问题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提示下找出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看不出错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校验理解（目标2）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能说清校验位能发现错的作用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能说清大意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不理解校验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优化能力（目标3）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能正确改错并写优化说明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能改对主要错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角色落实、对事不对人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评人不对事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找撞车圈错（A层）；改一张作品写报告（B层）；预想校验位+流程（C层）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请家长帮你查一查：家里电费单/会员卡上的长串编号，有没有最后一位像保镖（校验）的感觉；记下你的发现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给家长讲编码写完了还要验证优化，就像写作文要检查改错，并提醒机器扫错码、AI答错都要核实，家长签字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作品来自本班真实设计（菜地/图书角/储物柜）；校验示例用小卖部扫码枪偶尔扫错价的生活经验。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999232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999232"/>
            <a:ext cx="128016" cy="119786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7238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隐私与伦理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547872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全程不收集真实身份证号，校验只用脱敏示例；核实提醒呼应第四单元AI伦理。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98264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398264"/>
            <a:ext cx="128016" cy="1197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71416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946904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全为纸质质检活动，普通教室即可；作品挂墙、找撞车卡、校验示例卡课前准备。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797296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97296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87044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345936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挑错环节最易伤人，开场立只说编码不说人；对护短学生用医生写诊断比喻；优化后的作品回墙，给设计者正反馈。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附：第三单元实施小贴士（教师随身卡）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---- | ----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每节编码课 | 前3分钟操作热身（找文件/数位数）；小老师先查任务单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概念出现时 | 先问谁在生活中见过/用过？，再乡土替换，最后才说名词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设计课时（14课） | 半成品模板降门槛；角色固定；检查员专盯唯一够用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验证课时（15课） | 质检员只说编码不说人；纠错对事不对人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隐私相关（13课） | 只用脱敏/示例号，绝不收真实身份证号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编码的验证优化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齐读"设计→验证→优化"；贴第15关星；互评小组积分。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第三单元六关全过！带走一句话：**编码不是写完就完——设计、验证、优化，三步才漂亮。** 记住：机器扫的码、AI给的答案，都可能错，都要核实。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这句话下单元就用：第四单元我们玩数据+人工智能，那些会认花、认成语、认数字的机器，**也会出错，要核实、不上传你的照片。** 第15关，贴星！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设计意图：单元方法论收束；机器/AI会错要核实直接铺垫第四单元伦理；贴星闭环。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15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