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第四单元 数据与人工智能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数据驱动识花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16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能结合识花体验，说出人工智能识别的一般过程：先收集特征数据，再训练机器，最后识别新样本。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能针对一种花，提取并说出它的主要特征数据（颜色、花瓣数、叶形等）。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能经历教师机演示+纸质花卡体验，指出识别结果可能出错，知道AI给的要核实。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从本课资料打开花卡片文件夹，浏览三种本地花的图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活动一：妈妈拍花——手机怎么认得这朵花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特征提取：这朵花长什么样用数据说清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教师机演示识花+翻车：机器怎么学、也会错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A/B/C分层（圈特征/独立提取/设计新花）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原理三步+伦理约定；贴第16关星；积分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活动一：妈妈拍花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从家长用手机拍花识图的真实场景切入，抛出问题：手机又不认得花，怎么一下就说出名字？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跟同桌说"见过谁用手机拍东西认出来"；猜一猜手机凭什么认得。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先热身：打开桌上的花卡片文件夹，看看里面三种花——桂花、油菜花、桃花，你都见过吗？哪种最眼熟？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正式上课——有没有见妈妈用手机对着一朵花拍一下，手机就说这是某某花？手机又不认得花，它怎么一下就报出名字的？今天我们就来当回教手机认花的老师。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别急着说它聪明。我们先想：你教同桌认桂花，会告诉他什么？——**颜色、几片花瓣、叶子什么样。这些长相特点，就是花的特征数据。**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设计意图：5分钟内见活动（看花卡）；从家长手机场景把AI识别拉到学生生活里；特征数据由你怎么教人认花自然引出。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活动二：特征提取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选一种花，师生一起用特征清单把它的长相变成数据，建立事物=一组特征数据的认知。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四人组选一种花，在半成品"特征清单"上圈/填：颜色、花瓣数、叶形、季节等；派代表汇报。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以桂花为例，我们一起填特征清单：颜色——**黄**（数据：黄）；花瓣——**四瓣小小**（数据：4）；叶子——**椭圆革质**（数据：椭圆）；季节——**秋天**（数据：秋）。看，**一朵花，被我们说成了一串数据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机器认花，靠的就是这串数据。我们收集很多桂花的这些数据，机器就学会了：哦，黄+四瓣+椭圆叶+秋天=桂花。**收集得越多越准，这叫用数据训练。**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记住这条链：**先看花长什么样（提特征）→ 把特征变成数据 → 用很多数据教机器 → 机器就能认新花（识别）。**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设计意图：特征清单把抽象的数据驱动变成可填写的动作；师生共填降低门槛；数据→训练→识别链条由学生自己填出来。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活动三：教师机演示识花+翻车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教师机演示AI识花截图（正确例+错误例），让学生既见能力又见局限，落脚AI会错要核实。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看截图，先惊呼"它认对了"，再看错例"把油菜花认成菊花"，集体找错。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老师课前用手机试了识花（指截图）：这张桂花，它认对了，厉害。但这张——明明是油菜花，它认成了菊花！**机器不是神仙，它也会看走眼。**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为什么错？可能它学的数据里油菜花样本太少，或者两朵花长得太像。**所以AI给的答案，不能拿来就用——要核实。** 就像第15课编码会错要查，AI也会错要查。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还有一条铁规矩：**不让AI认你的脸、不上传你的个人照片。** 今天所有演示用的都是老师准备的图，绝不拍你们。**隐私，比认花重要。**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设计意图：演示翻车是本课关键——既展示AI能力又破除迷信；把核实与第15课编码验证呼应；隐私铁规当场立下，规避风险。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任务单①：在花特征清单上圈出桂花/桃花的主要特征（颜色、花瓣数）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教师：A层同学，清单上颜色花瓣数两格是空的，**照图圈黄、圈四瓣**，圈完就成。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任务单②：独立为一种花填完整特征清单，并写机器靠哪几条数据认它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教师：B层同学，填完想想：机器主要看哪三条？**把最重要的三条写在识别关键那栏。**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任务单③：设计一种机器容易认错的情境（如两朵很像的花），写一句这时人要怎么核实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教师：C层同学，想想油菜花和菊花哪里像——**机器混淆时，人就要翻书、问大人核实**，写清这一步。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配图占位：『数据驱动识花』插图（教师自行补充）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建议配图：『数据驱动识花』核心情境图（课本相关页插图）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第16课 数据驱动识花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妈妈拍花 → 手机怎么认得？（它不认得，是"学"会的）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教机器认花的一条链：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提特征（长什么样）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↓ 变成数据（颜色/花瓣数/叶形/季节）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用很多数据训练机器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↓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机器识别新花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演示翻车：油菜花被认成菊花 → AI也会错！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两条铁规：① AI给的要核实 ② 不拍脸、不上传个人照片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★（第16关）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原理理解（目标1）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能独立说出数据→训练→识别并配例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能说出三步，例子需提示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提示下说清主要两步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说不清识别怎么来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特征提取（目标2）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独立提取多维特征并说清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提取主要特征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提示下圈出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提不出特征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核实意识（目标3）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能指出演示错误并说要核实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能说AI会错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跟说要核实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认为AI永远对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安全伦理（目标4）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说出两条约定并举隐私例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说出两条约定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跟读约定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认为可随便传照片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特征清单圈画（A层）；独立填特征（B层）；设计易错情境+核实（C层）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放学路上/菜地边找一种花或植物，用颜色、花瓣数、叶子三句话描述它（像写特征数据），明天贴花墙；不拍照、不摘花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给家长讲手机怎么认花（靠特征数据学），并提醒AI认错要核实、别乱传照片，家长签字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花选本地常见（桂花、油菜花、桃花、荷花、丝瓜花等）；妈妈拍花用家长手机识图场景；避免城市园林花种。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999232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999232"/>
            <a:ext cx="128016" cy="119786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7238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离线替代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547872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截图素材包课前本地化，断网可用；无投影则板书正确例/错误例两幅简图+任务单照发；花卡实物/纸质为主。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98264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398264"/>
            <a:ext cx="128016" cy="119786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71416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隐私红线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946904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全程教师准备素材，**绝不让学生当场拍自己或同伴**；演示前重申不拍脸、不上传照片。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797296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97296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87044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345936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看花卡易兴奋，约定看老师手势再翻；对提取慢的学生，小老师到座位旁帮，不当众点名。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数据驱动识花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齐读原理三步与伦理约定；贴第16关星。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设计意图：原理+伦理双落；预告第17课，同一原理换对象。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16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