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第四单元 数据与人工智能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返回成语现场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17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能说出一个成语可以用一组画面/情境特征数据来描述，输入特征机器就能匹配到对应成语。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能针对一个成语，提取并说出它的画面特征数据（关键元素、情境）。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能经历演示/纸质匹配体验，指出匹配可能出错，知道AI给的要核实、不上传个人照片等敏感信息。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从本课资料打开成语卡文件夹，看三张成语图猜名字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活动一：看图猜成语——画面里有什么就猜什么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特征提取：把一个成语拆成画面数据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匹配游戏+演示翻车：特征进去，成语出来，也会错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A/B/C分层（圈元素/独立匹配/设计易混成语）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原理迁移+伦理；贴第17关星；积分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活动一：看图猜成语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用看图猜成语游戏，让学生凭画面元素猜成语，亲历看特征→想成语的匹配过程。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看三张成语图（如雪中送炭、画蛇添足、同心协力），抢答成语名；说"我是从哪儿看出来的"。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热身：打开成语卡文件夹，三张图，猜猜分别是哪句成语？小手举高——雪中送炭！你从哪儿看出来的？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你说下雪、有人、捧着炭火——**漂亮！你刚才说的，就是这张图的特征数据：雪、人、炭、冷。** 机器认成语，靠的也是这一串画面数据。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上节课我们教机器认花，今天教机器认成语——**道理一模一样：把东西变成特征数据，机器就能匹配出来。**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设计意图：看图猜成语是农村孩子熟悉的小游戏，5分钟内见活动；把猜的依据显式化成特征数据，自然迁移第16课原理。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活动二：特征提取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选一个成语，师生一起把它的画面拆成特征数据清单，建立成语=一组特征数据的认知。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四人组选一个成语，在半成品"成语特征单"上填画面元素；派代表汇报。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以画蛇添足为例：画面有什么？——**蛇、人、多画了一只脚**。这就是它的特征数据。机器见过很多画蛇添足的图，学了这些数据，以后看到蛇+多余脚就匹配出这句成语。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再看同心协力：两人、一起抬、用力——**特征数据：两人+共抬+使劲**。机器靠这些匹配。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所以啊，**成语不是死记的硬壳，它里面是一组画面数据。给机器喂足够多这样的数据，它就会返回成语现场。**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设计意图：拆成语成数据把语言文化对象也纳入数据驱动框架；与识花并列，强化同一原理；特征单降低提取难度。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活动三：匹配游戏+演示翻车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用纸质匹配游戏（特征卡↔成语卡）让学生当人肉AI做匹配，再看教师机截图里的错误匹配，落脚会错要核实。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四人组抽特征卡，翻出对应成语卡；再听教师讲截图里"把'雪中送炭'匹配成'冰天雪地'"的错例，找原因。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现在你们当人肉AI：抽到特征卡雪+人+炭火，快翻出对应成语卡——对，雪中送炭！这就是匹配。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可机器也会配错（指截图）：明明雪中送炭，它只看到雪就蹦出冰天雪地。**为什么？它学的雪这个特征太多，没分清有人送炭这个关键。**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所以还是那两条：**AI给的要核实；不拍脸、不上传个人照片等敏感信息。** 你上传一张自拍让它配成语，既可能错，又把你的脸给了别人——**两不划算。**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设计意图：人肉AI匹配游戏让原理可动手；翻车例呼应第16课；隐私约定再次落地，明确不上传个人照片等敏感信息。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任务单①：在成语特征单上圈出给定成语的画面元素（如雪中送炭：雪/人/炭）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教师：A层同学，元素清单里画圈就行：**雪一圈、人一圈、炭一圈**，三个就够。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任务单②：独立为一个成语写画面特征数据，并用特征卡匹配出它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教师：B层同学，写完特征，用桌上特征卡翻出成语——**特征和成语对得上，才算匹配成功**。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任务单③：找一对特征很像易混的成语（如雪中送炭/雪上加霜），写一句机器怎么分、人怎么核实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教师：C层同学，雪中送炭是送温暖，雪上加霜是更遭殃——**机器只看雪会混，人要补看送炭还是压霜来核实**。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配图占位：『返回成语现场』插图（教师自行补充）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建议配图：『返回成语现场』核心情境图（课本相关页插图）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第17课 返回成语现场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看图猜成语：画面里有什么 → 就猜什么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雪+人+炭火 = 雪中送炭（特征数据匹配）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拆成语成数据：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画蛇添足 → 蛇+人+多一只脚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同心协力 → 两人+共抬+使劲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和识花同一原理：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特征数据 → 训练机器 → 匹配/识别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演示翻车：只看到"雪"就蹦"冰天雪地" → AI也会错！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铁规：① 要核实 ② 不拍脸、不上传个人照片等敏感信息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★（第17关）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原理迁移（目标1）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能说识成语与识花同原理并配例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能说出匹配靠特征数据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认为两课无关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特征提取（目标2）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独立提取成语多维画面数据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提取主要元素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提示下圈出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核实意识（目标3）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指出错配并说要核实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说AI会错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跟说要核实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认为AI永远对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安全伦理（目标4）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说出两条约定并举敏感信息例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说出两条约定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跟读约定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认为可传照片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特征单圈元素（A层）；写特征并匹配（B层）；易混成语+核实（C层）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请家长说一个成语，你把它拆成画面（像写特征数据）画下来；或找村口/春联上的一句成语，写它的画面元素，明天分享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给家长讲成语也能用画面数据让机器认，并提醒AI配错要核实、别传照片，家长签字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成语选农村孩子熟悉的（雪中送炭、画蛇添足、同心协力、守株待兔、滴水穿石等）；来源可是语文书、春联、村口标语、长辈故事。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999232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999232"/>
            <a:ext cx="128016" cy="119786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7238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离线替代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547872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匹配游戏全纸质（特征卡↔成语卡）；截图素材包课前本地化，无投影则板书正确/错误两例+任务单照发。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98264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398264"/>
            <a:ext cx="128016" cy="119786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71416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隐私红线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946904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演示只用教师准备素材，绝不用学生照片；重申不上传个人照片等敏感信息。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797296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97296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87044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345936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猜成语易喧哗，约定举手抢答不喊叫；成语量少的学生用特征卡提示，不当众比谁会的多。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第17课 · 返回成语现场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齐读原理迁移句与伦理；贴第17关星。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今天我们发现：**识花、识成语，是同一件事——把东西变成特征数据，机器就能识别/匹配。下节课，连数字也能变成数据（点阵），机器照样认。**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两条铁规再念：AI会错要核实；不拍脸、不上传个人照片。第17关，贴星！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设计意图：显式点明三课同一原理，为第18课收束铺垫；伦理再固化。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17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17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