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第四单元 数据与人工智能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18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点阵数字智能识别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18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能说出数字也能变成数据——用点阵（格子亮灭）表示0-9，每个数字是哪格亮的一组数据。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能体验收集点阵特征数据→训练→识别数字的过程（纸质点阵卡片+教师机演示）。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能指出点阵识别可能出错（如少画一格像另一个数），知道AI给的要核实、先验证再采用；不上传个人照片等敏感信息。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从本课资料打开点阵数字文件夹，看0-9的点阵图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活动一：电子屏上的数字——它是怎么拼出来的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拼点阵：把数字变成哪格亮的数据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教师机演示识别+翻车：机器怎么认数字、也会错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A/B/C分层（描点阵/独立识别/设计易混数字）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全册收官+原理一句话+伦理；贴第18关星；颁奖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活动一：电子屏上的数字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从公交车/闹钟/庙会计分屏的数字切入，让学生发现数字是用小点亮灭拼出来的，引出点阵。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看课件/卡片上的点阵数字，指认"这是几"；说"平时在哪见过这种拼出来的数字"。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热身：打开点阵数字文件夹，看这些奇怪的图——放大看，是一格格的小点，亮的连起来就是个数字。这是几？——对，是8！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庙会计分屏、公交车报站、你家的电子闹钟，上面的数字都是这样**用很多小点拼出来的**，这叫点阵。那么问题来了：机器怎么认得这是8不是0？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秘密在哪格亮——**8是中间也亮，0是中间不亮。亮灭的安排，就是数字的数据。**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设计意图：5分钟内见活动（看点阵）；从电子屏生活经验把数字=点阵数据变得可感；哪格亮即数据，直接点破。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活动二：拼点阵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师生一起用点阵卡拼出一个数字，把长相翻译成亮灭数据，建立数字也能变成数据的认知。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四人组用点阵卡/磁贴拼出指定数字（如5、2），数"哪几格亮"；在任务单上画√标亮格。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我们一起拼个5：上横亮、左上竖亮、中横亮、右下竖亮、下横亮——**五格亮，位置固定，这就是5的数据。** 机器见过很多5的点阵，就学会了：这组合=5。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再看2：上横、右上竖、中横、左下竖、下横——**和5差两格，机器靠这点差别区分它们。**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所以连数字都是数据——**用点阵把它变成哪格亮的信息，机器收集很多，就会认数字了。** 和认花、认成语，一模一样！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设计意图：动手拼点阵把抽象数字即数据变可操作；差两格就变另一个数呼应识别的敏感性；再次点明三课同原理。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活动三：教师机演示识别+翻车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教师机演示点阵数字识别截图（正确例+错误例：少画一格像另一个数），让学生见能力也见局限，落脚先验证再采用。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看截图认正确识别；再看"6少一格被认成5"的错例，集体找"少了哪格"。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老师课前试了识别（指截图）：这张点阵7，机器认对了。但这张——本来是6，我故意少画中间一格，机器认成了5！**少一格，意思全变，机器就错。**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点阵数字用在哪？**银行卡密码、考试计分、红绿灯倒计时**——这些地方认错可不得了。所以**AI给的要核实，先验证再采用。**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最后一条老规矩：**不上传个人照片等敏感信息。** 今天所有点阵都是老师画的，绝不拍你们。三课下来，这条规矩你记住了吗？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设计意图：少一格认错是具体可感的翻车，比前两次更贴近数据错了结果就错；银行卡/红绿灯场景让核实显得重要；隐私约定第三次、由学生应答。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任务单①：在点阵格上描出指定数字（如3、8）的亮格，圈出和另一个数不同的那格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教师：A层同学，照样例把亮格涂黑，**再圈出这个数独有的是哪格**，就达标。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任务单②：独立认出一组点阵数字，写机器靠哪几格区分它们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教师：B层同学，认完写一句：机器靠中间亮不亮分出0和8——**把关键那格写进识别依据栏。**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任务单③：设计一对易混点阵数字（如6和5），写少哪格会认错、人怎么核实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教师：C层同学，6和5就差中间一格——**少画那格就变5，人要对着原图数格核实**，写清这一步。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配图占位：『点阵数字智能识别』插图（教师自行补充）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建议配图：『点阵数字智能识别』核心情境图（课本相关页插图）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特征数据→训练→识别，AI会错，人核实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第18课 点阵数字智能识别（全册收官）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电子屏数字 = 很多小点拼出来 → 点阵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数字的数据：哪格亮（亮灭组合）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8=中间也亮  0=中间不亮  5↔2 差两格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和认花、认成语同一原理：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点阵特征数据 → 训练机器 → 识别数字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演示翻车：6少中间一格 → 被认成5（数据错，结果错）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用在：银行卡密码·考试计分·红绿灯 → 必须核实！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全册一句话：特征数据→训练→识别，AI会错，人核实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铁规：①会错要核实 ②不上传个人照片等敏感信息 ③先验证再采用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★（第18关·全册收官）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点阵理解（目标1）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能独立说数字=点阵亮灭数据并举例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能说出点阵表示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不理解数字即数据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识别体验（目标2）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独立识别点阵数字并说依据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能识别主要数字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提示下识别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不会认点阵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核实意识（目标3）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指出少一格认错并说要核实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说AI会错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跟说要核实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认为AI永远对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安全伦理（目标4）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主动说出三条约定并举场景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说出约定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跟读约定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仍想传照片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描点阵找差异（A层）；独立识别写依据（B层）；易混数字+核实（C层）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回家找一处点阵数字（电子闹钟、计算器、公交车屏、小卖部计价器），画下其中两个数字的点阵样子，写它们哪格不一样，明天贴数据墙；不拍照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给家长讲数字也能变成数据（点阵），机器靠它认数字，但会认错要核实，并提醒别上传照片；请家长签字，作为学期总结的家庭环节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点阵数字锚点用电子闹钟、计算器、公交车报站屏、庙会计分屏、小卖部计价器；避免纯城市LED广告。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2999232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999232"/>
            <a:ext cx="128016" cy="119786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07238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离线替代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547872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点阵卡/磁贴板全纸质，普通教室即可；截图素材包课前本地化，无投影则板书6↔5差一格简图+任务单照发。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98264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398264"/>
            <a:ext cx="128016" cy="1197864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71416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隐私红线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946904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演示只用教师画的点阵，绝不用学生照片；不上传个人照片等敏感信息第三次、由学生主动说。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797296"/>
            <a:ext cx="11277295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97296"/>
            <a:ext cx="128016" cy="11978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587044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345936"/>
            <a:ext cx="10728655" cy="5577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拼点阵易兴奋，约定看指令再贴格；收官课情绪高，颁奖前先静心；对拼图慢的学生，小老师帮数格，不当众比快慢。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附：第四单元实施小贴士（教师随身卡）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时刻 | 一句话提醒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---- | ----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每节AI体验课 | 前3分钟操作热身（开文件夹/看点阵）；小老师先查任务单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原理出现时 | 先演示/玩卡片，再点名数据→训练→识别，不先讲名词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演示环节 | 只用教师准备素材，断网可用；绝不让学生当场拍自己或同伴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伦理贯穿 | 三课同念：AI会错要核实；不拍脸、不上传个人照片等敏感信息；先验证再采用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第18课收官 | 原理一句话贯通三课；颁奖给学期闭环，强化数据小侦探成就感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布置作业时 | 只有三类：课堂任务单、生活观察单、亲子口头作业单——绝不布置需要电脑的作业 |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第18课 · 点阵数字智能识别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齐读全册原理一句话与伦理；贴第18关星；学期颁奖。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全册最后一课！带走一句话：**不管是花、成语还是数字，人工智能都是靠特征数据→训练→识别，而且都会错，要人来核实。**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三铁规最后一次念：AI会错要核实；不拍脸、不上传个人照片等敏感信息；先验证再采用。**18关全过，每人贴最后一颗星！**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数一数你的星星——算法小达人、守约之星、最佳协作组，今天就颁。这学期，我们从数据一路走到AI，你们都是很棒的数据小侦探！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设计意图：全册收官，原理一句话贯通三课与全册；颁奖给学期闭环，强化成就感。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18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第18关，通过！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全册 18 关全部通过！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18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